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e942088c37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d0002336d4a4e"/>
  </p:sldMasterIdLst>
  <p:sldIdLst>
    <p:sldId xmlns:r="http://schemas.openxmlformats.org/officeDocument/2006/relationships" id="256" r:id="R96479366e6184ee6"/>
    <p:sldId xmlns:r="http://schemas.openxmlformats.org/officeDocument/2006/relationships" id="257" r:id="R9625919ec03d4f5b"/>
    <p:sldId xmlns:r="http://schemas.openxmlformats.org/officeDocument/2006/relationships" id="258" r:id="Rb737b70b300c4fae"/>
    <p:sldId xmlns:r="http://schemas.openxmlformats.org/officeDocument/2006/relationships" id="259" r:id="Rfa03fb2e26254fd4"/>
    <p:sldId xmlns:r="http://schemas.openxmlformats.org/officeDocument/2006/relationships" id="260" r:id="Rc3badc356bed448c"/>
    <p:sldId xmlns:r="http://schemas.openxmlformats.org/officeDocument/2006/relationships" id="261" r:id="Rf5539b910df542f4"/>
    <p:sldId xmlns:r="http://schemas.openxmlformats.org/officeDocument/2006/relationships" id="262" r:id="Rd837d62c0bb2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d0002336d4a4e" /><Relationship Type="http://schemas.openxmlformats.org/officeDocument/2006/relationships/slide" Target="/ppt/slides/slide1.xml" Id="R96479366e6184ee6" /><Relationship Type="http://schemas.openxmlformats.org/officeDocument/2006/relationships/slide" Target="/ppt/slides/slide2.xml" Id="R9625919ec03d4f5b" /><Relationship Type="http://schemas.openxmlformats.org/officeDocument/2006/relationships/slide" Target="/ppt/slides/slide3.xml" Id="Rb737b70b300c4fae" /><Relationship Type="http://schemas.openxmlformats.org/officeDocument/2006/relationships/slide" Target="/ppt/slides/slide4.xml" Id="Rfa03fb2e26254fd4" /><Relationship Type="http://schemas.openxmlformats.org/officeDocument/2006/relationships/slide" Target="/ppt/slides/slide5.xml" Id="Rc3badc356bed448c" /><Relationship Type="http://schemas.openxmlformats.org/officeDocument/2006/relationships/slide" Target="/ppt/slides/slide6.xml" Id="Rf5539b910df542f4" /><Relationship Type="http://schemas.openxmlformats.org/officeDocument/2006/relationships/slide" Target="/ppt/slides/slide7.xml" Id="Rd837d62c0bb2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5d461e6b6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fbd80215c4d27" /><Relationship Type="http://schemas.openxmlformats.org/officeDocument/2006/relationships/theme" Target="/ppt/slideMasters/theme/theme1.xml" Id="R482297fa0218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fbd80215c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dd12345ac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6d702710b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f9d5d8b8b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faacab22642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ba506dc69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d4dc120d647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2a324c3594f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KVARVHEIM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KVARVHEIM AS ble etablert [år] og holder til i Kverva.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27 572 711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153 917 263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159 978 101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FORWARD PROJECT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SOFELL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923 544 909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