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4554e3405948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9731eee7cf43a4"/>
  </p:sldMasterIdLst>
  <p:sldIdLst>
    <p:sldId xmlns:r="http://schemas.openxmlformats.org/officeDocument/2006/relationships" id="256" r:id="Re021f1f6ea5945a0"/>
    <p:sldId xmlns:r="http://schemas.openxmlformats.org/officeDocument/2006/relationships" id="257" r:id="Rb029f8ae8bc2490c"/>
    <p:sldId xmlns:r="http://schemas.openxmlformats.org/officeDocument/2006/relationships" id="258" r:id="R0db0b695eb7a4029"/>
    <p:sldId xmlns:r="http://schemas.openxmlformats.org/officeDocument/2006/relationships" id="259" r:id="R578e1ea5c5da4732"/>
    <p:sldId xmlns:r="http://schemas.openxmlformats.org/officeDocument/2006/relationships" id="260" r:id="Rf3eef4f55b1e498d"/>
    <p:sldId xmlns:r="http://schemas.openxmlformats.org/officeDocument/2006/relationships" id="261" r:id="R335a4fccc6ae4a60"/>
    <p:sldId xmlns:r="http://schemas.openxmlformats.org/officeDocument/2006/relationships" id="262" r:id="Rf0e49cb811784d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9731eee7cf43a4" /><Relationship Type="http://schemas.openxmlformats.org/officeDocument/2006/relationships/slide" Target="/ppt/slides/slide1.xml" Id="Re021f1f6ea5945a0" /><Relationship Type="http://schemas.openxmlformats.org/officeDocument/2006/relationships/slide" Target="/ppt/slides/slide2.xml" Id="Rb029f8ae8bc2490c" /><Relationship Type="http://schemas.openxmlformats.org/officeDocument/2006/relationships/slide" Target="/ppt/slides/slide3.xml" Id="R0db0b695eb7a4029" /><Relationship Type="http://schemas.openxmlformats.org/officeDocument/2006/relationships/slide" Target="/ppt/slides/slide4.xml" Id="R578e1ea5c5da4732" /><Relationship Type="http://schemas.openxmlformats.org/officeDocument/2006/relationships/slide" Target="/ppt/slides/slide5.xml" Id="Rf3eef4f55b1e498d" /><Relationship Type="http://schemas.openxmlformats.org/officeDocument/2006/relationships/slide" Target="/ppt/slides/slide6.xml" Id="R335a4fccc6ae4a60" /><Relationship Type="http://schemas.openxmlformats.org/officeDocument/2006/relationships/slide" Target="/ppt/slides/slide7.xml" Id="Rf0e49cb811784d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967d57f5744c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ed6b4371e48ff" /><Relationship Type="http://schemas.openxmlformats.org/officeDocument/2006/relationships/theme" Target="/ppt/slideMasters/theme/theme1.xml" Id="Reb1b475f746c49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eed6b4371e48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e7cae80b641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33c82ccdb40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2ce293fc943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f7f27b3f346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acb6b78054a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385c9885845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9adcb071f4c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ATLE LUNDSTRØM SELMER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Selmer, Nils Collett Vogts 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923 544 925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CALS AS</a:t>
            </a:r>
          </a:p>
        </p:txBody>
      </p:sp>
    </p:spTree>
  </p:cSld>
  <p:clrMapOvr>
    <a:masterClrMapping xmlns:a="http://schemas.openxmlformats.org/drawingml/2006/main"/>
  </p:clrMapOvr>
</p:sld>
</file>