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15f9ae4c0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9137797fe416f"/>
  </p:sldMasterIdLst>
  <p:sldIdLst>
    <p:sldId xmlns:r="http://schemas.openxmlformats.org/officeDocument/2006/relationships" id="256" r:id="Rb3df508ea4784143"/>
    <p:sldId xmlns:r="http://schemas.openxmlformats.org/officeDocument/2006/relationships" id="257" r:id="R2e41feca02364dd6"/>
    <p:sldId xmlns:r="http://schemas.openxmlformats.org/officeDocument/2006/relationships" id="258" r:id="Ref93328858a1438b"/>
    <p:sldId xmlns:r="http://schemas.openxmlformats.org/officeDocument/2006/relationships" id="259" r:id="R5c8006d414824ca6"/>
    <p:sldId xmlns:r="http://schemas.openxmlformats.org/officeDocument/2006/relationships" id="260" r:id="R11043e03d28f434a"/>
    <p:sldId xmlns:r="http://schemas.openxmlformats.org/officeDocument/2006/relationships" id="261" r:id="Ra7365de4fb03405a"/>
    <p:sldId xmlns:r="http://schemas.openxmlformats.org/officeDocument/2006/relationships" id="262" r:id="Ra158e40fd8e8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9137797fe416f" /><Relationship Type="http://schemas.openxmlformats.org/officeDocument/2006/relationships/slide" Target="/ppt/slides/slide1.xml" Id="Rb3df508ea4784143" /><Relationship Type="http://schemas.openxmlformats.org/officeDocument/2006/relationships/slide" Target="/ppt/slides/slide2.xml" Id="R2e41feca02364dd6" /><Relationship Type="http://schemas.openxmlformats.org/officeDocument/2006/relationships/slide" Target="/ppt/slides/slide3.xml" Id="Ref93328858a1438b" /><Relationship Type="http://schemas.openxmlformats.org/officeDocument/2006/relationships/slide" Target="/ppt/slides/slide4.xml" Id="R5c8006d414824ca6" /><Relationship Type="http://schemas.openxmlformats.org/officeDocument/2006/relationships/slide" Target="/ppt/slides/slide5.xml" Id="R11043e03d28f434a" /><Relationship Type="http://schemas.openxmlformats.org/officeDocument/2006/relationships/slide" Target="/ppt/slides/slide6.xml" Id="Ra7365de4fb03405a" /><Relationship Type="http://schemas.openxmlformats.org/officeDocument/2006/relationships/slide" Target="/ppt/slides/slide7.xml" Id="Ra158e40fd8e8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e6cae9c28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4e6ac70d2444d" /><Relationship Type="http://schemas.openxmlformats.org/officeDocument/2006/relationships/theme" Target="/ppt/slideMasters/theme/theme1.xml" Id="R2b3fc894d818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54e6ac70d2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ceab7bbbe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7d207f5d5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0632275b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2182e4bf9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9f3a3a9304d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732bccc79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84cc633b8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AYOLAZ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AYOLAZ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−533 435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ASLAM MOHAMMAD SOMAN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NASAN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Walkers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aakhtar@online.no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923 545 166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