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228f01e5c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fc0068ad44557"/>
  </p:sldMasterIdLst>
  <p:sldIdLst>
    <p:sldId xmlns:r="http://schemas.openxmlformats.org/officeDocument/2006/relationships" id="256" r:id="R24bdd7afc2ce4ddc"/>
    <p:sldId xmlns:r="http://schemas.openxmlformats.org/officeDocument/2006/relationships" id="257" r:id="Rb1263acf24c74d9e"/>
    <p:sldId xmlns:r="http://schemas.openxmlformats.org/officeDocument/2006/relationships" id="258" r:id="R4f85dc055a754b24"/>
    <p:sldId xmlns:r="http://schemas.openxmlformats.org/officeDocument/2006/relationships" id="259" r:id="R803c2fd5d8144dae"/>
    <p:sldId xmlns:r="http://schemas.openxmlformats.org/officeDocument/2006/relationships" id="260" r:id="R4391302fd618421a"/>
    <p:sldId xmlns:r="http://schemas.openxmlformats.org/officeDocument/2006/relationships" id="261" r:id="R0c24bdbb776e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fc0068ad44557" /><Relationship Type="http://schemas.openxmlformats.org/officeDocument/2006/relationships/slide" Target="/ppt/slides/slide1.xml" Id="R24bdd7afc2ce4ddc" /><Relationship Type="http://schemas.openxmlformats.org/officeDocument/2006/relationships/slide" Target="/ppt/slides/slide2.xml" Id="Rb1263acf24c74d9e" /><Relationship Type="http://schemas.openxmlformats.org/officeDocument/2006/relationships/slide" Target="/ppt/slides/slide3.xml" Id="R4f85dc055a754b24" /><Relationship Type="http://schemas.openxmlformats.org/officeDocument/2006/relationships/slide" Target="/ppt/slides/slide4.xml" Id="R803c2fd5d8144dae" /><Relationship Type="http://schemas.openxmlformats.org/officeDocument/2006/relationships/slide" Target="/ppt/slides/slide5.xml" Id="R4391302fd618421a" /><Relationship Type="http://schemas.openxmlformats.org/officeDocument/2006/relationships/slide" Target="/ppt/slides/slide6.xml" Id="R0c24bdbb776e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cbb4fe6e0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1801a5ed4dde" /><Relationship Type="http://schemas.openxmlformats.org/officeDocument/2006/relationships/theme" Target="/ppt/slideMasters/theme/theme1.xml" Id="Ra395e91cdaca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81801a5ed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bc349e1f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0ec1ea81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5a29e95d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f591dc17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36727089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a9568ac9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AGGREKO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00 03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www.aggreko.no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AGGREKO NORWAY AS</a:t>
            </a:r>
          </a:p>
        </p:txBody>
      </p:sp>
    </p:spTree>
  </p:cSld>
  <p:clrMapOvr>
    <a:masterClrMapping xmlns:a="http://schemas.openxmlformats.org/drawingml/2006/main"/>
  </p:clrMapOvr>
</p:sld>
</file>