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245c9d03b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b9e91b7684874"/>
  </p:sldMasterIdLst>
  <p:sldIdLst>
    <p:sldId xmlns:r="http://schemas.openxmlformats.org/officeDocument/2006/relationships" id="256" r:id="R05e816259555403e"/>
    <p:sldId xmlns:r="http://schemas.openxmlformats.org/officeDocument/2006/relationships" id="257" r:id="Rd58b54a55ba84cb6"/>
    <p:sldId xmlns:r="http://schemas.openxmlformats.org/officeDocument/2006/relationships" id="258" r:id="Rab80ab021a424cb9"/>
    <p:sldId xmlns:r="http://schemas.openxmlformats.org/officeDocument/2006/relationships" id="259" r:id="Rb45bce58e9cc4a93"/>
    <p:sldId xmlns:r="http://schemas.openxmlformats.org/officeDocument/2006/relationships" id="260" r:id="Ra20ab21d20384628"/>
    <p:sldId xmlns:r="http://schemas.openxmlformats.org/officeDocument/2006/relationships" id="261" r:id="R1d0e02a3bbf0442c"/>
    <p:sldId xmlns:r="http://schemas.openxmlformats.org/officeDocument/2006/relationships" id="262" r:id="R4b84ab441a41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b9e91b7684874" /><Relationship Type="http://schemas.openxmlformats.org/officeDocument/2006/relationships/slide" Target="/ppt/slides/slide1.xml" Id="R05e816259555403e" /><Relationship Type="http://schemas.openxmlformats.org/officeDocument/2006/relationships/slide" Target="/ppt/slides/slide2.xml" Id="Rd58b54a55ba84cb6" /><Relationship Type="http://schemas.openxmlformats.org/officeDocument/2006/relationships/slide" Target="/ppt/slides/slide3.xml" Id="Rab80ab021a424cb9" /><Relationship Type="http://schemas.openxmlformats.org/officeDocument/2006/relationships/slide" Target="/ppt/slides/slide4.xml" Id="Rb45bce58e9cc4a93" /><Relationship Type="http://schemas.openxmlformats.org/officeDocument/2006/relationships/slide" Target="/ppt/slides/slide5.xml" Id="Ra20ab21d20384628" /><Relationship Type="http://schemas.openxmlformats.org/officeDocument/2006/relationships/slide" Target="/ppt/slides/slide6.xml" Id="R1d0e02a3bbf0442c" /><Relationship Type="http://schemas.openxmlformats.org/officeDocument/2006/relationships/slide" Target="/ppt/slides/slide7.xml" Id="R4b84ab441a41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3f29404fa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b71b1b524c62" /><Relationship Type="http://schemas.openxmlformats.org/officeDocument/2006/relationships/theme" Target="/ppt/slideMasters/theme/theme1.xml" Id="R339f4741962e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5b71b1b524c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26844fff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c7b2b388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e706ea5d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6c47112b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4916a6280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b639f02e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fcd23a501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AGGREKO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AGGREKO NORWAY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104 807 953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7 231 267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7 137 528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22 150 103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56 075 057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AGGREKO EURO HOLDINGS B.V.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00 03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post@aggreko.no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www.aggreko.no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