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6a8a70c155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85ed21b9a54ca0"/>
  </p:sldMasterIdLst>
  <p:sldIdLst>
    <p:sldId xmlns:r="http://schemas.openxmlformats.org/officeDocument/2006/relationships" id="256" r:id="R617f91e256104859"/>
    <p:sldId xmlns:r="http://schemas.openxmlformats.org/officeDocument/2006/relationships" id="257" r:id="Rf9c6afb69b874128"/>
    <p:sldId xmlns:r="http://schemas.openxmlformats.org/officeDocument/2006/relationships" id="258" r:id="R8ab17878050141a8"/>
    <p:sldId xmlns:r="http://schemas.openxmlformats.org/officeDocument/2006/relationships" id="259" r:id="R73c44b9986b642b9"/>
    <p:sldId xmlns:r="http://schemas.openxmlformats.org/officeDocument/2006/relationships" id="260" r:id="R3958695e41c34207"/>
    <p:sldId xmlns:r="http://schemas.openxmlformats.org/officeDocument/2006/relationships" id="261" r:id="Rbf54afc680074533"/>
    <p:sldId xmlns:r="http://schemas.openxmlformats.org/officeDocument/2006/relationships" id="262" r:id="R8a13cb332047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5ed21b9a54ca0" /><Relationship Type="http://schemas.openxmlformats.org/officeDocument/2006/relationships/slide" Target="/ppt/slides/slide1.xml" Id="R617f91e256104859" /><Relationship Type="http://schemas.openxmlformats.org/officeDocument/2006/relationships/slide" Target="/ppt/slides/slide2.xml" Id="Rf9c6afb69b874128" /><Relationship Type="http://schemas.openxmlformats.org/officeDocument/2006/relationships/slide" Target="/ppt/slides/slide3.xml" Id="R8ab17878050141a8" /><Relationship Type="http://schemas.openxmlformats.org/officeDocument/2006/relationships/slide" Target="/ppt/slides/slide4.xml" Id="R73c44b9986b642b9" /><Relationship Type="http://schemas.openxmlformats.org/officeDocument/2006/relationships/slide" Target="/ppt/slides/slide5.xml" Id="R3958695e41c34207" /><Relationship Type="http://schemas.openxmlformats.org/officeDocument/2006/relationships/slide" Target="/ppt/slides/slide6.xml" Id="Rbf54afc680074533" /><Relationship Type="http://schemas.openxmlformats.org/officeDocument/2006/relationships/slide" Target="/ppt/slides/slide7.xml" Id="R8a13cb332047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caafd4c99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8d6b057ea43c6" /><Relationship Type="http://schemas.openxmlformats.org/officeDocument/2006/relationships/theme" Target="/ppt/slideMasters/theme/theme1.xml" Id="Rbc8179c7f40c4b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08d6b057ea43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5f1e643e247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29bd35aee44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9dbdec85b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fbb8d487242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6b161a4b74a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afb53f1e54a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e869bf06745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HELGELAND TAXIBÅT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TAXIBÅT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TAXIBÅT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TAXIBÅT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TAXIBÅT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TAXIBÅT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7 029 689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279 520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2 023 592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4 937 702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TAXIBÅT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JOHAN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TAXIBÅT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Mølnhushaugen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8802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923 558 721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TAXIBÅT AS</a:t>
            </a:r>
          </a:p>
        </p:txBody>
      </p:sp>
    </p:spTree>
  </p:cSld>
  <p:clrMapOvr>
    <a:masterClrMapping xmlns:a="http://schemas.openxmlformats.org/drawingml/2006/main"/>
  </p:clrMapOvr>
</p:sld>
</file>