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395e7490c841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68e910c44d4e9b"/>
  </p:sldMasterIdLst>
  <p:sldIdLst>
    <p:sldId xmlns:r="http://schemas.openxmlformats.org/officeDocument/2006/relationships" id="256" r:id="R49ca9ef6b4824c18"/>
    <p:sldId xmlns:r="http://schemas.openxmlformats.org/officeDocument/2006/relationships" id="257" r:id="R380a9ceb99cf49ef"/>
    <p:sldId xmlns:r="http://schemas.openxmlformats.org/officeDocument/2006/relationships" id="258" r:id="R8ca2608be0544725"/>
    <p:sldId xmlns:r="http://schemas.openxmlformats.org/officeDocument/2006/relationships" id="259" r:id="R65c041d016f24c18"/>
    <p:sldId xmlns:r="http://schemas.openxmlformats.org/officeDocument/2006/relationships" id="260" r:id="R15bd662940494d23"/>
    <p:sldId xmlns:r="http://schemas.openxmlformats.org/officeDocument/2006/relationships" id="261" r:id="Rcee57ce3eab64732"/>
    <p:sldId xmlns:r="http://schemas.openxmlformats.org/officeDocument/2006/relationships" id="262" r:id="R6e4b3b805e8444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68e910c44d4e9b" /><Relationship Type="http://schemas.openxmlformats.org/officeDocument/2006/relationships/slide" Target="/ppt/slides/slide1.xml" Id="R49ca9ef6b4824c18" /><Relationship Type="http://schemas.openxmlformats.org/officeDocument/2006/relationships/slide" Target="/ppt/slides/slide2.xml" Id="R380a9ceb99cf49ef" /><Relationship Type="http://schemas.openxmlformats.org/officeDocument/2006/relationships/slide" Target="/ppt/slides/slide3.xml" Id="R8ca2608be0544725" /><Relationship Type="http://schemas.openxmlformats.org/officeDocument/2006/relationships/slide" Target="/ppt/slides/slide4.xml" Id="R65c041d016f24c18" /><Relationship Type="http://schemas.openxmlformats.org/officeDocument/2006/relationships/slide" Target="/ppt/slides/slide5.xml" Id="R15bd662940494d23" /><Relationship Type="http://schemas.openxmlformats.org/officeDocument/2006/relationships/slide" Target="/ppt/slides/slide6.xml" Id="Rcee57ce3eab64732" /><Relationship Type="http://schemas.openxmlformats.org/officeDocument/2006/relationships/slide" Target="/ppt/slides/slide7.xml" Id="R6e4b3b805e8444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a59cacca084f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b005d259774271" /><Relationship Type="http://schemas.openxmlformats.org/officeDocument/2006/relationships/theme" Target="/ppt/slideMasters/theme/theme1.xml" Id="Rcf3ee602fa5c4f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b005d2597742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ea4d2d8874b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6df8b120e247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50fa51b6748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6f2199c02f4a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c918d6c4a34e4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51ff49e2854b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a5aa81c9d4e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VIDMER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VIDMER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VIDMER AS ble etablert [år] og holder til i Stord.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VIDMER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VIDMER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VIDMER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39 196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54 287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VIDMER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MERETE KRISTIN THUNEM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OLSEN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VIDMER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Bolignummer H0704, Hamnegata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5411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923 559 035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VIDMER AS</a:t>
            </a:r>
          </a:p>
        </p:txBody>
      </p:sp>
    </p:spTree>
  </p:cSld>
  <p:clrMapOvr>
    <a:masterClrMapping xmlns:a="http://schemas.openxmlformats.org/drawingml/2006/main"/>
  </p:clrMapOvr>
</p:sld>
</file>