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33fbaaec7544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03c4a2f96b4dc7"/>
  </p:sldMasterIdLst>
  <p:sldIdLst>
    <p:sldId xmlns:r="http://schemas.openxmlformats.org/officeDocument/2006/relationships" id="256" r:id="Rf476b2eea7b1403c"/>
    <p:sldId xmlns:r="http://schemas.openxmlformats.org/officeDocument/2006/relationships" id="257" r:id="R8c7d5465f8804f90"/>
    <p:sldId xmlns:r="http://schemas.openxmlformats.org/officeDocument/2006/relationships" id="258" r:id="R7daae08dd7c548c6"/>
    <p:sldId xmlns:r="http://schemas.openxmlformats.org/officeDocument/2006/relationships" id="259" r:id="R34bc573bedea41cf"/>
    <p:sldId xmlns:r="http://schemas.openxmlformats.org/officeDocument/2006/relationships" id="260" r:id="R84d513037a064b6d"/>
    <p:sldId xmlns:r="http://schemas.openxmlformats.org/officeDocument/2006/relationships" id="261" r:id="Rd034594ee0c24834"/>
    <p:sldId xmlns:r="http://schemas.openxmlformats.org/officeDocument/2006/relationships" id="262" r:id="Re35cecbf76b946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3c4a2f96b4dc7" /><Relationship Type="http://schemas.openxmlformats.org/officeDocument/2006/relationships/slide" Target="/ppt/slides/slide1.xml" Id="Rf476b2eea7b1403c" /><Relationship Type="http://schemas.openxmlformats.org/officeDocument/2006/relationships/slide" Target="/ppt/slides/slide2.xml" Id="R8c7d5465f8804f90" /><Relationship Type="http://schemas.openxmlformats.org/officeDocument/2006/relationships/slide" Target="/ppt/slides/slide3.xml" Id="R7daae08dd7c548c6" /><Relationship Type="http://schemas.openxmlformats.org/officeDocument/2006/relationships/slide" Target="/ppt/slides/slide4.xml" Id="R34bc573bedea41cf" /><Relationship Type="http://schemas.openxmlformats.org/officeDocument/2006/relationships/slide" Target="/ppt/slides/slide5.xml" Id="R84d513037a064b6d" /><Relationship Type="http://schemas.openxmlformats.org/officeDocument/2006/relationships/slide" Target="/ppt/slides/slide6.xml" Id="Rd034594ee0c24834" /><Relationship Type="http://schemas.openxmlformats.org/officeDocument/2006/relationships/slide" Target="/ppt/slides/slide7.xml" Id="Re35cecbf76b946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812043e2344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d71085ed24276" /><Relationship Type="http://schemas.openxmlformats.org/officeDocument/2006/relationships/theme" Target="/ppt/slideMasters/theme/theme1.xml" Id="R90651adee8844d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dd71085ed242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c681acceb47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330dbe83841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22cab9ee74b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a5e1d944040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7c25007c447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42a330dc346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a4b0b571a40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ERA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GROUP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185 081 193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185 129 354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DNA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PHILOSOPHIE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PIXIEDUST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SPANDOW ARIANE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SPANDOW ARILD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SPANDOW JAN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923 568 794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GROUP AS</a:t>
            </a:r>
          </a:p>
        </p:txBody>
      </p:sp>
    </p:spTree>
  </p:cSld>
  <p:clrMapOvr>
    <a:masterClrMapping xmlns:a="http://schemas.openxmlformats.org/drawingml/2006/main"/>
  </p:clrMapOvr>
</p:sld>
</file>