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692c02907d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b8c8ee8f8b4521"/>
  </p:sldMasterIdLst>
  <p:sldIdLst>
    <p:sldId xmlns:r="http://schemas.openxmlformats.org/officeDocument/2006/relationships" id="256" r:id="Rc7faa3f016e74f90"/>
    <p:sldId xmlns:r="http://schemas.openxmlformats.org/officeDocument/2006/relationships" id="257" r:id="R2902a88fd3d54487"/>
    <p:sldId xmlns:r="http://schemas.openxmlformats.org/officeDocument/2006/relationships" id="258" r:id="R763eeceb323c4c3a"/>
    <p:sldId xmlns:r="http://schemas.openxmlformats.org/officeDocument/2006/relationships" id="259" r:id="R3bae99d97929490c"/>
    <p:sldId xmlns:r="http://schemas.openxmlformats.org/officeDocument/2006/relationships" id="260" r:id="R305ca3c61cf14626"/>
    <p:sldId xmlns:r="http://schemas.openxmlformats.org/officeDocument/2006/relationships" id="261" r:id="Rc7079cac0c1b4a57"/>
    <p:sldId xmlns:r="http://schemas.openxmlformats.org/officeDocument/2006/relationships" id="262" r:id="R579055cc901b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8c8ee8f8b4521" /><Relationship Type="http://schemas.openxmlformats.org/officeDocument/2006/relationships/slide" Target="/ppt/slides/slide1.xml" Id="Rc7faa3f016e74f90" /><Relationship Type="http://schemas.openxmlformats.org/officeDocument/2006/relationships/slide" Target="/ppt/slides/slide2.xml" Id="R2902a88fd3d54487" /><Relationship Type="http://schemas.openxmlformats.org/officeDocument/2006/relationships/slide" Target="/ppt/slides/slide3.xml" Id="R763eeceb323c4c3a" /><Relationship Type="http://schemas.openxmlformats.org/officeDocument/2006/relationships/slide" Target="/ppt/slides/slide4.xml" Id="R3bae99d97929490c" /><Relationship Type="http://schemas.openxmlformats.org/officeDocument/2006/relationships/slide" Target="/ppt/slides/slide5.xml" Id="R305ca3c61cf14626" /><Relationship Type="http://schemas.openxmlformats.org/officeDocument/2006/relationships/slide" Target="/ppt/slides/slide6.xml" Id="Rc7079cac0c1b4a57" /><Relationship Type="http://schemas.openxmlformats.org/officeDocument/2006/relationships/slide" Target="/ppt/slides/slide7.xml" Id="R579055cc901b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7715db2514e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90f28033f4f9f" /><Relationship Type="http://schemas.openxmlformats.org/officeDocument/2006/relationships/theme" Target="/ppt/slideMasters/theme/theme1.xml" Id="Rf00d6cd9601746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290f28033f4f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f69f2be3d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da59b9b88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524ba759e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6c801924d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aeedecfd40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7adfd3d9b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fda4b58c64b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20 971 227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63 795 584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