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21b790a684c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b671e494e47bb"/>
  </p:sldMasterIdLst>
  <p:sldIdLst>
    <p:sldId xmlns:r="http://schemas.openxmlformats.org/officeDocument/2006/relationships" id="256" r:id="Rbcd0958b12b04de0"/>
    <p:sldId xmlns:r="http://schemas.openxmlformats.org/officeDocument/2006/relationships" id="257" r:id="Rd28e95854a544967"/>
    <p:sldId xmlns:r="http://schemas.openxmlformats.org/officeDocument/2006/relationships" id="258" r:id="R0124ae6ce0d344d4"/>
    <p:sldId xmlns:r="http://schemas.openxmlformats.org/officeDocument/2006/relationships" id="259" r:id="R432149db6cad432f"/>
    <p:sldId xmlns:r="http://schemas.openxmlformats.org/officeDocument/2006/relationships" id="260" r:id="R80a9ad82803a465f"/>
    <p:sldId xmlns:r="http://schemas.openxmlformats.org/officeDocument/2006/relationships" id="261" r:id="R58d83e607c3e4446"/>
    <p:sldId xmlns:r="http://schemas.openxmlformats.org/officeDocument/2006/relationships" id="262" r:id="Rcfbbdf774c78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b671e494e47bb" /><Relationship Type="http://schemas.openxmlformats.org/officeDocument/2006/relationships/slide" Target="/ppt/slides/slide1.xml" Id="Rbcd0958b12b04de0" /><Relationship Type="http://schemas.openxmlformats.org/officeDocument/2006/relationships/slide" Target="/ppt/slides/slide2.xml" Id="Rd28e95854a544967" /><Relationship Type="http://schemas.openxmlformats.org/officeDocument/2006/relationships/slide" Target="/ppt/slides/slide3.xml" Id="R0124ae6ce0d344d4" /><Relationship Type="http://schemas.openxmlformats.org/officeDocument/2006/relationships/slide" Target="/ppt/slides/slide4.xml" Id="R432149db6cad432f" /><Relationship Type="http://schemas.openxmlformats.org/officeDocument/2006/relationships/slide" Target="/ppt/slides/slide5.xml" Id="R80a9ad82803a465f" /><Relationship Type="http://schemas.openxmlformats.org/officeDocument/2006/relationships/slide" Target="/ppt/slides/slide6.xml" Id="R58d83e607c3e4446" /><Relationship Type="http://schemas.openxmlformats.org/officeDocument/2006/relationships/slide" Target="/ppt/slides/slide7.xml" Id="Rcfbbdf774c78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e8d1548f58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fa4c91fa437a" /><Relationship Type="http://schemas.openxmlformats.org/officeDocument/2006/relationships/theme" Target="/ppt/slideMasters/theme/theme1.xml" Id="Rb654575d8c0c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1fa4c91fa43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1061458b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b31b451b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56d54ed0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8f0e56c7b49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baf7d2d99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8f33a4f1740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76674c756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