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62e0720dff46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1a8cfe923f42ba"/>
  </p:sldMasterIdLst>
  <p:sldIdLst>
    <p:sldId xmlns:r="http://schemas.openxmlformats.org/officeDocument/2006/relationships" id="256" r:id="R7e7da4051e9941be"/>
    <p:sldId xmlns:r="http://schemas.openxmlformats.org/officeDocument/2006/relationships" id="257" r:id="R6fa9ab7547fd4604"/>
    <p:sldId xmlns:r="http://schemas.openxmlformats.org/officeDocument/2006/relationships" id="258" r:id="Rcaf4aa8119ec4a0e"/>
    <p:sldId xmlns:r="http://schemas.openxmlformats.org/officeDocument/2006/relationships" id="259" r:id="Rd3e6597b21b94aa1"/>
    <p:sldId xmlns:r="http://schemas.openxmlformats.org/officeDocument/2006/relationships" id="260" r:id="Raaac0c46b4184fce"/>
    <p:sldId xmlns:r="http://schemas.openxmlformats.org/officeDocument/2006/relationships" id="261" r:id="R9c4a364a52ad46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1a8cfe923f42ba" /><Relationship Type="http://schemas.openxmlformats.org/officeDocument/2006/relationships/slide" Target="/ppt/slides/slide1.xml" Id="R7e7da4051e9941be" /><Relationship Type="http://schemas.openxmlformats.org/officeDocument/2006/relationships/slide" Target="/ppt/slides/slide2.xml" Id="R6fa9ab7547fd4604" /><Relationship Type="http://schemas.openxmlformats.org/officeDocument/2006/relationships/slide" Target="/ppt/slides/slide3.xml" Id="Rcaf4aa8119ec4a0e" /><Relationship Type="http://schemas.openxmlformats.org/officeDocument/2006/relationships/slide" Target="/ppt/slides/slide4.xml" Id="Rd3e6597b21b94aa1" /><Relationship Type="http://schemas.openxmlformats.org/officeDocument/2006/relationships/slide" Target="/ppt/slides/slide5.xml" Id="Raaac0c46b4184fce" /><Relationship Type="http://schemas.openxmlformats.org/officeDocument/2006/relationships/slide" Target="/ppt/slides/slide6.xml" Id="R9c4a364a52ad46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917cebf7c343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176a5cfe04736" /><Relationship Type="http://schemas.openxmlformats.org/officeDocument/2006/relationships/theme" Target="/ppt/slideMasters/theme/theme1.xml" Id="R3294f121d4ef48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3176a5cfe047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ab4ceb3bb41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7e6a972554e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d7de4730d4b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8e4f6403349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3406e32a54f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c2bf9cc8b4d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AURLAND EIGE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5745 Aurland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post@aurlandeige.no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923 619 291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EIGE AS</a:t>
            </a:r>
          </a:p>
        </p:txBody>
      </p:sp>
    </p:spTree>
  </p:cSld>
  <p:clrMapOvr>
    <a:masterClrMapping xmlns:a="http://schemas.openxmlformats.org/drawingml/2006/main"/>
  </p:clrMapOvr>
</p:sld>
</file>