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269199e0e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05a5b3ddc4691"/>
  </p:sldMasterIdLst>
  <p:sldIdLst>
    <p:sldId xmlns:r="http://schemas.openxmlformats.org/officeDocument/2006/relationships" id="256" r:id="R3aa8bb009ead49d2"/>
    <p:sldId xmlns:r="http://schemas.openxmlformats.org/officeDocument/2006/relationships" id="257" r:id="Re665b6d35d9b4d9c"/>
    <p:sldId xmlns:r="http://schemas.openxmlformats.org/officeDocument/2006/relationships" id="258" r:id="Rb082b71b37824f1c"/>
    <p:sldId xmlns:r="http://schemas.openxmlformats.org/officeDocument/2006/relationships" id="259" r:id="R5c449e14d1fe4da7"/>
    <p:sldId xmlns:r="http://schemas.openxmlformats.org/officeDocument/2006/relationships" id="260" r:id="Rf54001703c814430"/>
    <p:sldId xmlns:r="http://schemas.openxmlformats.org/officeDocument/2006/relationships" id="261" r:id="R65cdc018f90b4c6c"/>
    <p:sldId xmlns:r="http://schemas.openxmlformats.org/officeDocument/2006/relationships" id="262" r:id="R3c9751241b6f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05a5b3ddc4691" /><Relationship Type="http://schemas.openxmlformats.org/officeDocument/2006/relationships/slide" Target="/ppt/slides/slide1.xml" Id="R3aa8bb009ead49d2" /><Relationship Type="http://schemas.openxmlformats.org/officeDocument/2006/relationships/slide" Target="/ppt/slides/slide2.xml" Id="Re665b6d35d9b4d9c" /><Relationship Type="http://schemas.openxmlformats.org/officeDocument/2006/relationships/slide" Target="/ppt/slides/slide3.xml" Id="Rb082b71b37824f1c" /><Relationship Type="http://schemas.openxmlformats.org/officeDocument/2006/relationships/slide" Target="/ppt/slides/slide4.xml" Id="R5c449e14d1fe4da7" /><Relationship Type="http://schemas.openxmlformats.org/officeDocument/2006/relationships/slide" Target="/ppt/slides/slide5.xml" Id="Rf54001703c814430" /><Relationship Type="http://schemas.openxmlformats.org/officeDocument/2006/relationships/slide" Target="/ppt/slides/slide6.xml" Id="R65cdc018f90b4c6c" /><Relationship Type="http://schemas.openxmlformats.org/officeDocument/2006/relationships/slide" Target="/ppt/slides/slide7.xml" Id="R3c9751241b6f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8aff59c67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74ca1dfd4a51" /><Relationship Type="http://schemas.openxmlformats.org/officeDocument/2006/relationships/theme" Target="/ppt/slideMasters/theme/theme1.xml" Id="R6d2c7470322c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374ca1dfd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9add6359e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3c01ad54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3d4e99b6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37d25f0b8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32d684255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a69539f0f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857a0551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EIGE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−1 384 816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279 749 216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435 575 330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post@aurlandeige.no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