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512219a7a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17d469e74470b"/>
  </p:sldMasterIdLst>
  <p:sldIdLst>
    <p:sldId xmlns:r="http://schemas.openxmlformats.org/officeDocument/2006/relationships" id="256" r:id="Rcd5bf0eb683c4855"/>
    <p:sldId xmlns:r="http://schemas.openxmlformats.org/officeDocument/2006/relationships" id="257" r:id="R278347d6bcd540f1"/>
    <p:sldId xmlns:r="http://schemas.openxmlformats.org/officeDocument/2006/relationships" id="258" r:id="R515e9088e9c34442"/>
    <p:sldId xmlns:r="http://schemas.openxmlformats.org/officeDocument/2006/relationships" id="259" r:id="R694877a2a48d428b"/>
    <p:sldId xmlns:r="http://schemas.openxmlformats.org/officeDocument/2006/relationships" id="260" r:id="R3d19b098e1fd49ef"/>
    <p:sldId xmlns:r="http://schemas.openxmlformats.org/officeDocument/2006/relationships" id="261" r:id="Rf20f321acf81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17d469e74470b" /><Relationship Type="http://schemas.openxmlformats.org/officeDocument/2006/relationships/slide" Target="/ppt/slides/slide1.xml" Id="Rcd5bf0eb683c4855" /><Relationship Type="http://schemas.openxmlformats.org/officeDocument/2006/relationships/slide" Target="/ppt/slides/slide2.xml" Id="R278347d6bcd540f1" /><Relationship Type="http://schemas.openxmlformats.org/officeDocument/2006/relationships/slide" Target="/ppt/slides/slide3.xml" Id="R515e9088e9c34442" /><Relationship Type="http://schemas.openxmlformats.org/officeDocument/2006/relationships/slide" Target="/ppt/slides/slide4.xml" Id="R694877a2a48d428b" /><Relationship Type="http://schemas.openxmlformats.org/officeDocument/2006/relationships/slide" Target="/ppt/slides/slide5.xml" Id="R3d19b098e1fd49ef" /><Relationship Type="http://schemas.openxmlformats.org/officeDocument/2006/relationships/slide" Target="/ppt/slides/slide6.xml" Id="Rf20f321acf81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adc159629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ab0de53674263" /><Relationship Type="http://schemas.openxmlformats.org/officeDocument/2006/relationships/theme" Target="/ppt/slideMasters/theme/theme1.xml" Id="Rc238ce332c04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ab0de536742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60fc4576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c81012ae44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9c50862fa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ffe541d6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6ea87e01f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d4fe8e300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923 621 946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ARRAY AS</a:t>
            </a:r>
          </a:p>
        </p:txBody>
      </p:sp>
    </p:spTree>
  </p:cSld>
  <p:clrMapOvr>
    <a:masterClrMapping xmlns:a="http://schemas.openxmlformats.org/drawingml/2006/main"/>
  </p:clrMapOvr>
</p:sld>
</file>