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e88784cac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b47cd5f1d4d97"/>
  </p:sldMasterIdLst>
  <p:sldIdLst>
    <p:sldId xmlns:r="http://schemas.openxmlformats.org/officeDocument/2006/relationships" id="256" r:id="R0101f93163444b05"/>
    <p:sldId xmlns:r="http://schemas.openxmlformats.org/officeDocument/2006/relationships" id="257" r:id="R0a4ff390e76c469d"/>
    <p:sldId xmlns:r="http://schemas.openxmlformats.org/officeDocument/2006/relationships" id="258" r:id="Rc848fbdee7df4ac0"/>
    <p:sldId xmlns:r="http://schemas.openxmlformats.org/officeDocument/2006/relationships" id="259" r:id="R68a906ac9eba4b1a"/>
    <p:sldId xmlns:r="http://schemas.openxmlformats.org/officeDocument/2006/relationships" id="260" r:id="Re3b108e4ec2449d1"/>
    <p:sldId xmlns:r="http://schemas.openxmlformats.org/officeDocument/2006/relationships" id="261" r:id="R4d7b0c4b3307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b47cd5f1d4d97" /><Relationship Type="http://schemas.openxmlformats.org/officeDocument/2006/relationships/slide" Target="/ppt/slides/slide1.xml" Id="R0101f93163444b05" /><Relationship Type="http://schemas.openxmlformats.org/officeDocument/2006/relationships/slide" Target="/ppt/slides/slide2.xml" Id="R0a4ff390e76c469d" /><Relationship Type="http://schemas.openxmlformats.org/officeDocument/2006/relationships/slide" Target="/ppt/slides/slide3.xml" Id="Rc848fbdee7df4ac0" /><Relationship Type="http://schemas.openxmlformats.org/officeDocument/2006/relationships/slide" Target="/ppt/slides/slide4.xml" Id="R68a906ac9eba4b1a" /><Relationship Type="http://schemas.openxmlformats.org/officeDocument/2006/relationships/slide" Target="/ppt/slides/slide5.xml" Id="Re3b108e4ec2449d1" /><Relationship Type="http://schemas.openxmlformats.org/officeDocument/2006/relationships/slide" Target="/ppt/slides/slide6.xml" Id="R4d7b0c4b3307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75a48475e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43e51193d42a6" /><Relationship Type="http://schemas.openxmlformats.org/officeDocument/2006/relationships/theme" Target="/ppt/slideMasters/theme/theme1.xml" Id="Rc80ec89447a44e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543e51193d42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45f526a942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c1ff8cfeb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cd45727a947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36c9bfe2f48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2608b55a14a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ee0b55d8d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ARRAY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ARRAY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4 927 945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Luramyrveien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ARRAY AS</a:t>
            </a:r>
          </a:p>
        </p:txBody>
      </p:sp>
    </p:spTree>
  </p:cSld>
  <p:clrMapOvr>
    <a:masterClrMapping xmlns:a="http://schemas.openxmlformats.org/drawingml/2006/main"/>
  </p:clrMapOvr>
</p:sld>
</file>