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60816c9e914c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e4fbf1b8384c4f"/>
  </p:sldMasterIdLst>
  <p:sldIdLst>
    <p:sldId xmlns:r="http://schemas.openxmlformats.org/officeDocument/2006/relationships" id="256" r:id="Rbb14f48a70f446b8"/>
    <p:sldId xmlns:r="http://schemas.openxmlformats.org/officeDocument/2006/relationships" id="257" r:id="R2c116f0fc405497c"/>
    <p:sldId xmlns:r="http://schemas.openxmlformats.org/officeDocument/2006/relationships" id="258" r:id="R9a4f0947360d483f"/>
    <p:sldId xmlns:r="http://schemas.openxmlformats.org/officeDocument/2006/relationships" id="259" r:id="R282b35a816c2461b"/>
    <p:sldId xmlns:r="http://schemas.openxmlformats.org/officeDocument/2006/relationships" id="260" r:id="R1e26e873cc394f39"/>
    <p:sldId xmlns:r="http://schemas.openxmlformats.org/officeDocument/2006/relationships" id="261" r:id="R4672b14b51bb4ca5"/>
    <p:sldId xmlns:r="http://schemas.openxmlformats.org/officeDocument/2006/relationships" id="262" r:id="Raaf4177bb0be4e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4fbf1b8384c4f" /><Relationship Type="http://schemas.openxmlformats.org/officeDocument/2006/relationships/slide" Target="/ppt/slides/slide1.xml" Id="Rbb14f48a70f446b8" /><Relationship Type="http://schemas.openxmlformats.org/officeDocument/2006/relationships/slide" Target="/ppt/slides/slide2.xml" Id="R2c116f0fc405497c" /><Relationship Type="http://schemas.openxmlformats.org/officeDocument/2006/relationships/slide" Target="/ppt/slides/slide3.xml" Id="R9a4f0947360d483f" /><Relationship Type="http://schemas.openxmlformats.org/officeDocument/2006/relationships/slide" Target="/ppt/slides/slide4.xml" Id="R282b35a816c2461b" /><Relationship Type="http://schemas.openxmlformats.org/officeDocument/2006/relationships/slide" Target="/ppt/slides/slide5.xml" Id="R1e26e873cc394f39" /><Relationship Type="http://schemas.openxmlformats.org/officeDocument/2006/relationships/slide" Target="/ppt/slides/slide6.xml" Id="R4672b14b51bb4ca5" /><Relationship Type="http://schemas.openxmlformats.org/officeDocument/2006/relationships/slide" Target="/ppt/slides/slide7.xml" Id="Raaf4177bb0be4e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bea317951048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d8486f5c54b19" /><Relationship Type="http://schemas.openxmlformats.org/officeDocument/2006/relationships/theme" Target="/ppt/slideMasters/theme/theme1.xml" Id="R319a86125e5840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cd8486f5c54b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f555d537b4f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2fbe5624f4d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75f79046f4f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c8619772949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603e5015e4d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2db01ae0046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01bef9ecf4d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WOLFGANG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WOLFGANG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WOLFGANG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WOLFGANG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WOLFGANG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WOLFGANG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WOLFGANG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STURLE WOLFGANG RASMUSSEN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WOLFGANG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Edvardsens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923 626 794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WOLFGANG AS</a:t>
            </a:r>
          </a:p>
        </p:txBody>
      </p:sp>
    </p:spTree>
  </p:cSld>
  <p:clrMapOvr>
    <a:masterClrMapping xmlns:a="http://schemas.openxmlformats.org/drawingml/2006/main"/>
  </p:clrMapOvr>
</p:sld>
</file>