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5917c1441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604710a9f4453"/>
  </p:sldMasterIdLst>
  <p:sldIdLst>
    <p:sldId xmlns:r="http://schemas.openxmlformats.org/officeDocument/2006/relationships" id="256" r:id="Recca68c4b23f42be"/>
    <p:sldId xmlns:r="http://schemas.openxmlformats.org/officeDocument/2006/relationships" id="257" r:id="R1ec6c1a9b45a4ea7"/>
    <p:sldId xmlns:r="http://schemas.openxmlformats.org/officeDocument/2006/relationships" id="258" r:id="Re455273d34724fd6"/>
    <p:sldId xmlns:r="http://schemas.openxmlformats.org/officeDocument/2006/relationships" id="259" r:id="Rf330d4ad29a64e05"/>
    <p:sldId xmlns:r="http://schemas.openxmlformats.org/officeDocument/2006/relationships" id="260" r:id="R76d4d8869dd84b59"/>
    <p:sldId xmlns:r="http://schemas.openxmlformats.org/officeDocument/2006/relationships" id="261" r:id="R6231820c43724a2a"/>
    <p:sldId xmlns:r="http://schemas.openxmlformats.org/officeDocument/2006/relationships" id="262" r:id="R42c426aef63c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604710a9f4453" /><Relationship Type="http://schemas.openxmlformats.org/officeDocument/2006/relationships/slide" Target="/ppt/slides/slide1.xml" Id="Recca68c4b23f42be" /><Relationship Type="http://schemas.openxmlformats.org/officeDocument/2006/relationships/slide" Target="/ppt/slides/slide2.xml" Id="R1ec6c1a9b45a4ea7" /><Relationship Type="http://schemas.openxmlformats.org/officeDocument/2006/relationships/slide" Target="/ppt/slides/slide3.xml" Id="Re455273d34724fd6" /><Relationship Type="http://schemas.openxmlformats.org/officeDocument/2006/relationships/slide" Target="/ppt/slides/slide4.xml" Id="Rf330d4ad29a64e05" /><Relationship Type="http://schemas.openxmlformats.org/officeDocument/2006/relationships/slide" Target="/ppt/slides/slide5.xml" Id="R76d4d8869dd84b59" /><Relationship Type="http://schemas.openxmlformats.org/officeDocument/2006/relationships/slide" Target="/ppt/slides/slide6.xml" Id="R6231820c43724a2a" /><Relationship Type="http://schemas.openxmlformats.org/officeDocument/2006/relationships/slide" Target="/ppt/slides/slide7.xml" Id="R42c426aef63c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36433406f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b335c59eb4a80" /><Relationship Type="http://schemas.openxmlformats.org/officeDocument/2006/relationships/theme" Target="/ppt/slideMasters/theme/theme1.xml" Id="Rd92242bff38a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b335c59eb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3575189b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aedb16108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26ddb3400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7e43b8f79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4340ac405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afb344420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c520413f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