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b03e2fdea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6d8fe7c694912"/>
  </p:sldMasterIdLst>
  <p:sldIdLst>
    <p:sldId xmlns:r="http://schemas.openxmlformats.org/officeDocument/2006/relationships" id="256" r:id="Reb17397f3fd247cb"/>
    <p:sldId xmlns:r="http://schemas.openxmlformats.org/officeDocument/2006/relationships" id="257" r:id="Rf93c00e0198344c6"/>
    <p:sldId xmlns:r="http://schemas.openxmlformats.org/officeDocument/2006/relationships" id="258" r:id="R3be2a439fdfd41f6"/>
    <p:sldId xmlns:r="http://schemas.openxmlformats.org/officeDocument/2006/relationships" id="259" r:id="Re60a0e248791431f"/>
    <p:sldId xmlns:r="http://schemas.openxmlformats.org/officeDocument/2006/relationships" id="260" r:id="R55c547152a3049aa"/>
    <p:sldId xmlns:r="http://schemas.openxmlformats.org/officeDocument/2006/relationships" id="261" r:id="R979d9130505d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d8fe7c694912" /><Relationship Type="http://schemas.openxmlformats.org/officeDocument/2006/relationships/slide" Target="/ppt/slides/slide1.xml" Id="Reb17397f3fd247cb" /><Relationship Type="http://schemas.openxmlformats.org/officeDocument/2006/relationships/slide" Target="/ppt/slides/slide2.xml" Id="Rf93c00e0198344c6" /><Relationship Type="http://schemas.openxmlformats.org/officeDocument/2006/relationships/slide" Target="/ppt/slides/slide3.xml" Id="R3be2a439fdfd41f6" /><Relationship Type="http://schemas.openxmlformats.org/officeDocument/2006/relationships/slide" Target="/ppt/slides/slide4.xml" Id="Re60a0e248791431f" /><Relationship Type="http://schemas.openxmlformats.org/officeDocument/2006/relationships/slide" Target="/ppt/slides/slide5.xml" Id="R55c547152a3049aa" /><Relationship Type="http://schemas.openxmlformats.org/officeDocument/2006/relationships/slide" Target="/ppt/slides/slide6.xml" Id="R979d9130505d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3d479e927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5087842741df" /><Relationship Type="http://schemas.openxmlformats.org/officeDocument/2006/relationships/theme" Target="/ppt/slideMasters/theme/theme1.xml" Id="R3c006776f386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450878427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ada821ea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5da75699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037df33c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3381ea53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337eabf6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9d564f8c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