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3903c10dec44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776eb219fc4a98"/>
  </p:sldMasterIdLst>
  <p:sldIdLst>
    <p:sldId xmlns:r="http://schemas.openxmlformats.org/officeDocument/2006/relationships" id="256" r:id="R3c40880bcf0d4b7c"/>
    <p:sldId xmlns:r="http://schemas.openxmlformats.org/officeDocument/2006/relationships" id="257" r:id="R4e6544783d7045b3"/>
    <p:sldId xmlns:r="http://schemas.openxmlformats.org/officeDocument/2006/relationships" id="258" r:id="R1f14339b43204940"/>
    <p:sldId xmlns:r="http://schemas.openxmlformats.org/officeDocument/2006/relationships" id="259" r:id="Rbd0e5af2a1464a85"/>
    <p:sldId xmlns:r="http://schemas.openxmlformats.org/officeDocument/2006/relationships" id="260" r:id="R27ab6826f6c741ac"/>
    <p:sldId xmlns:r="http://schemas.openxmlformats.org/officeDocument/2006/relationships" id="261" r:id="R18d29883ed874866"/>
    <p:sldId xmlns:r="http://schemas.openxmlformats.org/officeDocument/2006/relationships" id="262" r:id="Rfa84dac3fe38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76eb219fc4a98" /><Relationship Type="http://schemas.openxmlformats.org/officeDocument/2006/relationships/slide" Target="/ppt/slides/slide1.xml" Id="R3c40880bcf0d4b7c" /><Relationship Type="http://schemas.openxmlformats.org/officeDocument/2006/relationships/slide" Target="/ppt/slides/slide2.xml" Id="R4e6544783d7045b3" /><Relationship Type="http://schemas.openxmlformats.org/officeDocument/2006/relationships/slide" Target="/ppt/slides/slide3.xml" Id="R1f14339b43204940" /><Relationship Type="http://schemas.openxmlformats.org/officeDocument/2006/relationships/slide" Target="/ppt/slides/slide4.xml" Id="Rbd0e5af2a1464a85" /><Relationship Type="http://schemas.openxmlformats.org/officeDocument/2006/relationships/slide" Target="/ppt/slides/slide5.xml" Id="R27ab6826f6c741ac" /><Relationship Type="http://schemas.openxmlformats.org/officeDocument/2006/relationships/slide" Target="/ppt/slides/slide6.xml" Id="R18d29883ed874866" /><Relationship Type="http://schemas.openxmlformats.org/officeDocument/2006/relationships/slide" Target="/ppt/slides/slide7.xml" Id="Rfa84dac3fe38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bd86d10f14c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d6a04d6dc445e" /><Relationship Type="http://schemas.openxmlformats.org/officeDocument/2006/relationships/theme" Target="/ppt/slideMasters/theme/theme1.xml" Id="R680cbbd8a8414d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3d6a04d6dc44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4df86ffcf45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58c827b6949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5364bdb0a41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7a804889846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45072ca6d4f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0e512be3148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6b384d91e41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KG9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−5 022 164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110 740 119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421 757 673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923 640 428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