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8182159bb4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eec7b88474d98"/>
  </p:sldMasterIdLst>
  <p:sldIdLst>
    <p:sldId xmlns:r="http://schemas.openxmlformats.org/officeDocument/2006/relationships" id="256" r:id="Rff779f9d5d984b5d"/>
    <p:sldId xmlns:r="http://schemas.openxmlformats.org/officeDocument/2006/relationships" id="257" r:id="Rbf80d1990f2f4ac0"/>
    <p:sldId xmlns:r="http://schemas.openxmlformats.org/officeDocument/2006/relationships" id="258" r:id="Refac20a4e64c486d"/>
    <p:sldId xmlns:r="http://schemas.openxmlformats.org/officeDocument/2006/relationships" id="259" r:id="Ra3458d77e4d84961"/>
    <p:sldId xmlns:r="http://schemas.openxmlformats.org/officeDocument/2006/relationships" id="260" r:id="R14a257e5372e4221"/>
    <p:sldId xmlns:r="http://schemas.openxmlformats.org/officeDocument/2006/relationships" id="261" r:id="Rd7f6edde735d46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eec7b88474d98" /><Relationship Type="http://schemas.openxmlformats.org/officeDocument/2006/relationships/slide" Target="/ppt/slides/slide1.xml" Id="Rff779f9d5d984b5d" /><Relationship Type="http://schemas.openxmlformats.org/officeDocument/2006/relationships/slide" Target="/ppt/slides/slide2.xml" Id="Rbf80d1990f2f4ac0" /><Relationship Type="http://schemas.openxmlformats.org/officeDocument/2006/relationships/slide" Target="/ppt/slides/slide3.xml" Id="Refac20a4e64c486d" /><Relationship Type="http://schemas.openxmlformats.org/officeDocument/2006/relationships/slide" Target="/ppt/slides/slide4.xml" Id="Ra3458d77e4d84961" /><Relationship Type="http://schemas.openxmlformats.org/officeDocument/2006/relationships/slide" Target="/ppt/slides/slide5.xml" Id="R14a257e5372e4221" /><Relationship Type="http://schemas.openxmlformats.org/officeDocument/2006/relationships/slide" Target="/ppt/slides/slide6.xml" Id="Rd7f6edde735d46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40a1087fe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e0375379e4d9b" /><Relationship Type="http://schemas.openxmlformats.org/officeDocument/2006/relationships/theme" Target="/ppt/slideMasters/theme/theme1.xml" Id="Rd4bff65fa45940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be0375379e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df55df31f41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390fc2c37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29145d6784f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87ce81d3d4b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23a112bc742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4811de32349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KG9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Arctic Real Estate Management, 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923 640 665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