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96ecd5948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fedf8a30a4edf"/>
  </p:sldMasterIdLst>
  <p:sldIdLst>
    <p:sldId xmlns:r="http://schemas.openxmlformats.org/officeDocument/2006/relationships" id="256" r:id="Rff082a3f436b4141"/>
    <p:sldId xmlns:r="http://schemas.openxmlformats.org/officeDocument/2006/relationships" id="257" r:id="R77aa2ae21e104cd4"/>
    <p:sldId xmlns:r="http://schemas.openxmlformats.org/officeDocument/2006/relationships" id="258" r:id="R15a359358ef14747"/>
    <p:sldId xmlns:r="http://schemas.openxmlformats.org/officeDocument/2006/relationships" id="259" r:id="R981aeccf2379470c"/>
    <p:sldId xmlns:r="http://schemas.openxmlformats.org/officeDocument/2006/relationships" id="260" r:id="Rd61f96e4819c4e22"/>
    <p:sldId xmlns:r="http://schemas.openxmlformats.org/officeDocument/2006/relationships" id="261" r:id="Re0fe02bf011546e0"/>
    <p:sldId xmlns:r="http://schemas.openxmlformats.org/officeDocument/2006/relationships" id="262" r:id="R455ac6fef897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fedf8a30a4edf" /><Relationship Type="http://schemas.openxmlformats.org/officeDocument/2006/relationships/slide" Target="/ppt/slides/slide1.xml" Id="Rff082a3f436b4141" /><Relationship Type="http://schemas.openxmlformats.org/officeDocument/2006/relationships/slide" Target="/ppt/slides/slide2.xml" Id="R77aa2ae21e104cd4" /><Relationship Type="http://schemas.openxmlformats.org/officeDocument/2006/relationships/slide" Target="/ppt/slides/slide3.xml" Id="R15a359358ef14747" /><Relationship Type="http://schemas.openxmlformats.org/officeDocument/2006/relationships/slide" Target="/ppt/slides/slide4.xml" Id="R981aeccf2379470c" /><Relationship Type="http://schemas.openxmlformats.org/officeDocument/2006/relationships/slide" Target="/ppt/slides/slide5.xml" Id="Rd61f96e4819c4e22" /><Relationship Type="http://schemas.openxmlformats.org/officeDocument/2006/relationships/slide" Target="/ppt/slides/slide6.xml" Id="Re0fe02bf011546e0" /><Relationship Type="http://schemas.openxmlformats.org/officeDocument/2006/relationships/slide" Target="/ppt/slides/slide7.xml" Id="R455ac6fef897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64fc6a6b2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e5d50c604633" /><Relationship Type="http://schemas.openxmlformats.org/officeDocument/2006/relationships/theme" Target="/ppt/slideMasters/theme/theme1.xml" Id="R228e21657c02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8e5d50c60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0ccc7f693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60a7f95d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93d8c165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4923c3a40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ae924c0b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f8d1552a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34be0f9c0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Arctic Real Estate Management, 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