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319d19f3a94b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2ef4dd4ab843fe"/>
  </p:sldMasterIdLst>
  <p:sldIdLst>
    <p:sldId xmlns:r="http://schemas.openxmlformats.org/officeDocument/2006/relationships" id="256" r:id="R23e726c54e854166"/>
    <p:sldId xmlns:r="http://schemas.openxmlformats.org/officeDocument/2006/relationships" id="257" r:id="R0d2b998d36234406"/>
    <p:sldId xmlns:r="http://schemas.openxmlformats.org/officeDocument/2006/relationships" id="258" r:id="R2008cbbb29dd4b1f"/>
    <p:sldId xmlns:r="http://schemas.openxmlformats.org/officeDocument/2006/relationships" id="259" r:id="Re112c2061242419d"/>
    <p:sldId xmlns:r="http://schemas.openxmlformats.org/officeDocument/2006/relationships" id="260" r:id="Ref711a96ca7344c5"/>
    <p:sldId xmlns:r="http://schemas.openxmlformats.org/officeDocument/2006/relationships" id="261" r:id="R98b30c348e9d4dd3"/>
    <p:sldId xmlns:r="http://schemas.openxmlformats.org/officeDocument/2006/relationships" id="262" r:id="Rfbc4a826dc244c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2ef4dd4ab843fe" /><Relationship Type="http://schemas.openxmlformats.org/officeDocument/2006/relationships/slide" Target="/ppt/slides/slide1.xml" Id="R23e726c54e854166" /><Relationship Type="http://schemas.openxmlformats.org/officeDocument/2006/relationships/slide" Target="/ppt/slides/slide2.xml" Id="R0d2b998d36234406" /><Relationship Type="http://schemas.openxmlformats.org/officeDocument/2006/relationships/slide" Target="/ppt/slides/slide3.xml" Id="R2008cbbb29dd4b1f" /><Relationship Type="http://schemas.openxmlformats.org/officeDocument/2006/relationships/slide" Target="/ppt/slides/slide4.xml" Id="Re112c2061242419d" /><Relationship Type="http://schemas.openxmlformats.org/officeDocument/2006/relationships/slide" Target="/ppt/slides/slide5.xml" Id="Ref711a96ca7344c5" /><Relationship Type="http://schemas.openxmlformats.org/officeDocument/2006/relationships/slide" Target="/ppt/slides/slide6.xml" Id="R98b30c348e9d4dd3" /><Relationship Type="http://schemas.openxmlformats.org/officeDocument/2006/relationships/slide" Target="/ppt/slides/slide7.xml" Id="Rfbc4a826dc244c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26572954664f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8a4fa2a7b4e70" /><Relationship Type="http://schemas.openxmlformats.org/officeDocument/2006/relationships/theme" Target="/ppt/slideMasters/theme/theme1.xml" Id="Re7902e03cf9e43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98a4fa2a7b4e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f820368ee49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09f80f5cf4a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b6e8b8f3c42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4ac4cbcdc44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0163272c84d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c608ceba346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b6bfd3c204a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SVALAND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SVALAND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SVALAND HOLDING AS ble etablert [år] og holder til i Hægeland.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SVALAND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SVALAND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SVALAND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−86 345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103 067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SVALAND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SVALAND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SVALAND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Asbjørn Svaland, Smiheia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4720 Hægeland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923 641 920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SVALAND HOLDING AS</a:t>
            </a:r>
          </a:p>
        </p:txBody>
      </p:sp>
    </p:spTree>
  </p:cSld>
  <p:clrMapOvr>
    <a:masterClrMapping xmlns:a="http://schemas.openxmlformats.org/drawingml/2006/main"/>
  </p:clrMapOvr>
</p:sld>
</file>