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244bc862f5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dba798f0e4de9"/>
  </p:sldMasterIdLst>
  <p:sldIdLst>
    <p:sldId xmlns:r="http://schemas.openxmlformats.org/officeDocument/2006/relationships" id="256" r:id="Rcbd903e3850c4d0a"/>
    <p:sldId xmlns:r="http://schemas.openxmlformats.org/officeDocument/2006/relationships" id="257" r:id="R77c48de46a4849ec"/>
    <p:sldId xmlns:r="http://schemas.openxmlformats.org/officeDocument/2006/relationships" id="258" r:id="Re7f84920b25b44a9"/>
    <p:sldId xmlns:r="http://schemas.openxmlformats.org/officeDocument/2006/relationships" id="259" r:id="R7c044e5d9f454488"/>
    <p:sldId xmlns:r="http://schemas.openxmlformats.org/officeDocument/2006/relationships" id="260" r:id="Rfb027279571a4767"/>
    <p:sldId xmlns:r="http://schemas.openxmlformats.org/officeDocument/2006/relationships" id="261" r:id="R56dddfa120f0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dba798f0e4de9" /><Relationship Type="http://schemas.openxmlformats.org/officeDocument/2006/relationships/slide" Target="/ppt/slides/slide1.xml" Id="Rcbd903e3850c4d0a" /><Relationship Type="http://schemas.openxmlformats.org/officeDocument/2006/relationships/slide" Target="/ppt/slides/slide2.xml" Id="R77c48de46a4849ec" /><Relationship Type="http://schemas.openxmlformats.org/officeDocument/2006/relationships/slide" Target="/ppt/slides/slide3.xml" Id="Re7f84920b25b44a9" /><Relationship Type="http://schemas.openxmlformats.org/officeDocument/2006/relationships/slide" Target="/ppt/slides/slide4.xml" Id="R7c044e5d9f454488" /><Relationship Type="http://schemas.openxmlformats.org/officeDocument/2006/relationships/slide" Target="/ppt/slides/slide5.xml" Id="Rfb027279571a4767" /><Relationship Type="http://schemas.openxmlformats.org/officeDocument/2006/relationships/slide" Target="/ppt/slides/slide6.xml" Id="R56dddfa120f0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3eb587465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c657b97545c2" /><Relationship Type="http://schemas.openxmlformats.org/officeDocument/2006/relationships/theme" Target="/ppt/slideMasters/theme/theme1.xml" Id="R1e303ff8f80c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7c657b97545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66d9d589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608b10fa7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32a80e38641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cd6bc7702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90d940a92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dc3ec7de244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STEINSVIK MATERIALLAGER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MATERIALLAGER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 MATERIALLAGER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MATERIALLAGER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MATERIALLAGER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MATERIALLAGER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 JOHN GUSTAV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 ULV-EIRIK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MATERIALLAGER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923 648 607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MATERIALLAGER AS</a:t>
            </a:r>
          </a:p>
        </p:txBody>
      </p:sp>
    </p:spTree>
  </p:cSld>
  <p:clrMapOvr>
    <a:masterClrMapping xmlns:a="http://schemas.openxmlformats.org/drawingml/2006/main"/>
  </p:clrMapOvr>
</p:sld>
</file>