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e61bff444c84dc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28f40e813d74a5a"/>
  </p:sldMasterIdLst>
  <p:sldIdLst>
    <p:sldId xmlns:r="http://schemas.openxmlformats.org/officeDocument/2006/relationships" id="256" r:id="R8ca1b44d0a554a1b"/>
    <p:sldId xmlns:r="http://schemas.openxmlformats.org/officeDocument/2006/relationships" id="257" r:id="R743482bf1c4242b3"/>
    <p:sldId xmlns:r="http://schemas.openxmlformats.org/officeDocument/2006/relationships" id="258" r:id="R1ad3d327e4814939"/>
    <p:sldId xmlns:r="http://schemas.openxmlformats.org/officeDocument/2006/relationships" id="259" r:id="R5121e20d1e654880"/>
    <p:sldId xmlns:r="http://schemas.openxmlformats.org/officeDocument/2006/relationships" id="260" r:id="Rf598a7e4f4ca4e70"/>
    <p:sldId xmlns:r="http://schemas.openxmlformats.org/officeDocument/2006/relationships" id="261" r:id="Rfd0bb67650f0403b"/>
    <p:sldId xmlns:r="http://schemas.openxmlformats.org/officeDocument/2006/relationships" id="262" r:id="Rd4e330d9c686436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8f40e813d74a5a" /><Relationship Type="http://schemas.openxmlformats.org/officeDocument/2006/relationships/slide" Target="/ppt/slides/slide1.xml" Id="R8ca1b44d0a554a1b" /><Relationship Type="http://schemas.openxmlformats.org/officeDocument/2006/relationships/slide" Target="/ppt/slides/slide2.xml" Id="R743482bf1c4242b3" /><Relationship Type="http://schemas.openxmlformats.org/officeDocument/2006/relationships/slide" Target="/ppt/slides/slide3.xml" Id="R1ad3d327e4814939" /><Relationship Type="http://schemas.openxmlformats.org/officeDocument/2006/relationships/slide" Target="/ppt/slides/slide4.xml" Id="R5121e20d1e654880" /><Relationship Type="http://schemas.openxmlformats.org/officeDocument/2006/relationships/slide" Target="/ppt/slides/slide5.xml" Id="Rf598a7e4f4ca4e70" /><Relationship Type="http://schemas.openxmlformats.org/officeDocument/2006/relationships/slide" Target="/ppt/slides/slide6.xml" Id="Rfd0bb67650f0403b" /><Relationship Type="http://schemas.openxmlformats.org/officeDocument/2006/relationships/slide" Target="/ppt/slides/slide7.xml" Id="Rd4e330d9c686436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4faaf5c2ba4f9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6f95e65f92406a" /><Relationship Type="http://schemas.openxmlformats.org/officeDocument/2006/relationships/theme" Target="/ppt/slideMasters/theme/theme1.xml" Id="R9a0707dd3ffd4e3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d6f95e65f92406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cee39d3616472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a71c99297b4e1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24407ad1fc415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e9e712beb5450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741a5b97c549f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a20bd1dd5249a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4f973f02c148a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EYVIND HOLT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EYVIND HOLT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EYVIND HOLT AS ble etablert [år] og holder til i Blommenholm.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EYVIND HOLT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EYVIND HOLT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EYVIND HOLT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147 732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−41 225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−4 252 541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110 284 302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113 293 493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EYVIND HOLT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BAMM INVEST AS  –  26,7 %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ULMI INVEST AS  –  26,7 %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WILLINIKKERSEN AS  –  26,7 %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EHOLT INVEST AS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EYVIND HOLT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Anthon Walles vei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1365 Blommenholm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923 653 058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EYVIND HOLT AS</a:t>
            </a:r>
          </a:p>
        </p:txBody>
      </p:sp>
    </p:spTree>
  </p:cSld>
  <p:clrMapOvr>
    <a:masterClrMapping xmlns:a="http://schemas.openxmlformats.org/drawingml/2006/main"/>
  </p:clrMapOvr>
</p:sld>
</file>