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faf93eab1840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c9de66b6d04913"/>
  </p:sldMasterIdLst>
  <p:sldIdLst>
    <p:sldId xmlns:r="http://schemas.openxmlformats.org/officeDocument/2006/relationships" id="256" r:id="R7112e8f7eaf54ae2"/>
    <p:sldId xmlns:r="http://schemas.openxmlformats.org/officeDocument/2006/relationships" id="257" r:id="R449051f7cb7a433a"/>
    <p:sldId xmlns:r="http://schemas.openxmlformats.org/officeDocument/2006/relationships" id="258" r:id="R1e340b0dfe974b09"/>
    <p:sldId xmlns:r="http://schemas.openxmlformats.org/officeDocument/2006/relationships" id="259" r:id="R025e0e36014a4b06"/>
    <p:sldId xmlns:r="http://schemas.openxmlformats.org/officeDocument/2006/relationships" id="260" r:id="R12d5a4c5ce164f95"/>
    <p:sldId xmlns:r="http://schemas.openxmlformats.org/officeDocument/2006/relationships" id="261" r:id="R96aff9882d6d4fc9"/>
    <p:sldId xmlns:r="http://schemas.openxmlformats.org/officeDocument/2006/relationships" id="262" r:id="Rb18e6c280edf4e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c9de66b6d04913" /><Relationship Type="http://schemas.openxmlformats.org/officeDocument/2006/relationships/slide" Target="/ppt/slides/slide1.xml" Id="R7112e8f7eaf54ae2" /><Relationship Type="http://schemas.openxmlformats.org/officeDocument/2006/relationships/slide" Target="/ppt/slides/slide2.xml" Id="R449051f7cb7a433a" /><Relationship Type="http://schemas.openxmlformats.org/officeDocument/2006/relationships/slide" Target="/ppt/slides/slide3.xml" Id="R1e340b0dfe974b09" /><Relationship Type="http://schemas.openxmlformats.org/officeDocument/2006/relationships/slide" Target="/ppt/slides/slide4.xml" Id="R025e0e36014a4b06" /><Relationship Type="http://schemas.openxmlformats.org/officeDocument/2006/relationships/slide" Target="/ppt/slides/slide5.xml" Id="R12d5a4c5ce164f95" /><Relationship Type="http://schemas.openxmlformats.org/officeDocument/2006/relationships/slide" Target="/ppt/slides/slide6.xml" Id="R96aff9882d6d4fc9" /><Relationship Type="http://schemas.openxmlformats.org/officeDocument/2006/relationships/slide" Target="/ppt/slides/slide7.xml" Id="Rb18e6c280edf4e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4c951171124f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8d99283fe4db8" /><Relationship Type="http://schemas.openxmlformats.org/officeDocument/2006/relationships/theme" Target="/ppt/slideMasters/theme/theme1.xml" Id="R8ba33bd4627d4e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98d99283fe4d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471850b6f43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f88babd5841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f9381a2ce42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6d22ad92c45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57bea91a44d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f3a03dc274f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0aadc7d954a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K&amp;H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K&amp;H UTVIKLING AS ble etablert [år] og holder til i Øystese.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701 094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841 594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KRISTENSEN  –  68,7 %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HPT CONSULT AS  –  31,3 %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Kim Kristensen, Torpevegen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5610 Øystese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923 660 607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