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5ce2d93a4945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a118104f9f462f"/>
  </p:sldMasterIdLst>
  <p:sldIdLst>
    <p:sldId xmlns:r="http://schemas.openxmlformats.org/officeDocument/2006/relationships" id="256" r:id="Re9f36d172fb14913"/>
    <p:sldId xmlns:r="http://schemas.openxmlformats.org/officeDocument/2006/relationships" id="257" r:id="Rbc2b8f88b41743f6"/>
    <p:sldId xmlns:r="http://schemas.openxmlformats.org/officeDocument/2006/relationships" id="258" r:id="Rbba93b0b51cf4909"/>
    <p:sldId xmlns:r="http://schemas.openxmlformats.org/officeDocument/2006/relationships" id="259" r:id="Rce03cbd2fe1a4348"/>
    <p:sldId xmlns:r="http://schemas.openxmlformats.org/officeDocument/2006/relationships" id="260" r:id="R2dc064d91e3a4a2e"/>
    <p:sldId xmlns:r="http://schemas.openxmlformats.org/officeDocument/2006/relationships" id="261" r:id="Rfb7bc474c0ba4885"/>
    <p:sldId xmlns:r="http://schemas.openxmlformats.org/officeDocument/2006/relationships" id="262" r:id="R2075e76f752146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a118104f9f462f" /><Relationship Type="http://schemas.openxmlformats.org/officeDocument/2006/relationships/slide" Target="/ppt/slides/slide1.xml" Id="Re9f36d172fb14913" /><Relationship Type="http://schemas.openxmlformats.org/officeDocument/2006/relationships/slide" Target="/ppt/slides/slide2.xml" Id="Rbc2b8f88b41743f6" /><Relationship Type="http://schemas.openxmlformats.org/officeDocument/2006/relationships/slide" Target="/ppt/slides/slide3.xml" Id="Rbba93b0b51cf4909" /><Relationship Type="http://schemas.openxmlformats.org/officeDocument/2006/relationships/slide" Target="/ppt/slides/slide4.xml" Id="Rce03cbd2fe1a4348" /><Relationship Type="http://schemas.openxmlformats.org/officeDocument/2006/relationships/slide" Target="/ppt/slides/slide5.xml" Id="R2dc064d91e3a4a2e" /><Relationship Type="http://schemas.openxmlformats.org/officeDocument/2006/relationships/slide" Target="/ppt/slides/slide6.xml" Id="Rfb7bc474c0ba4885" /><Relationship Type="http://schemas.openxmlformats.org/officeDocument/2006/relationships/slide" Target="/ppt/slides/slide7.xml" Id="R2075e76f752146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b7f4a7012942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8f8247a51940aa" /><Relationship Type="http://schemas.openxmlformats.org/officeDocument/2006/relationships/theme" Target="/ppt/slideMasters/theme/theme1.xml" Id="Rfd3df383afdf44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8f8247a51940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fd50deb43f47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c2941823654a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ae586f2404f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f2e4171d646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9b4c5a6a2746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cdeea18b144a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5cc9c485d749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BIO VITOS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BIO VITOS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BIO VITOS NORGE AS ble etablert [år] og holder til i Eidsvoll Verk.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BIO VITOS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BIO VITOS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BIO VITOS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200 900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145 637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178 011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1 075 167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6 264 481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BIO VITOS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BIO VITOS MEDICAL LIMITED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BIO VITOS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2074 Eidsvoll Verk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923 663 304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BIO VITOS NORGE AS</a:t>
            </a:r>
          </a:p>
        </p:txBody>
      </p:sp>
    </p:spTree>
  </p:cSld>
  <p:clrMapOvr>
    <a:masterClrMapping xmlns:a="http://schemas.openxmlformats.org/drawingml/2006/main"/>
  </p:clrMapOvr>
</p:sld>
</file>