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92e92723d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b6854f9f04148"/>
  </p:sldMasterIdLst>
  <p:sldIdLst>
    <p:sldId xmlns:r="http://schemas.openxmlformats.org/officeDocument/2006/relationships" id="256" r:id="R9bc2a420468d4282"/>
    <p:sldId xmlns:r="http://schemas.openxmlformats.org/officeDocument/2006/relationships" id="257" r:id="R160133ad905e408a"/>
    <p:sldId xmlns:r="http://schemas.openxmlformats.org/officeDocument/2006/relationships" id="258" r:id="Rbcef208add9e40e7"/>
    <p:sldId xmlns:r="http://schemas.openxmlformats.org/officeDocument/2006/relationships" id="259" r:id="Rc93f876a732b428a"/>
    <p:sldId xmlns:r="http://schemas.openxmlformats.org/officeDocument/2006/relationships" id="260" r:id="R94a40bdd39954fd2"/>
    <p:sldId xmlns:r="http://schemas.openxmlformats.org/officeDocument/2006/relationships" id="261" r:id="R42242b9c5e9840b8"/>
    <p:sldId xmlns:r="http://schemas.openxmlformats.org/officeDocument/2006/relationships" id="262" r:id="R95681caa7326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b6854f9f04148" /><Relationship Type="http://schemas.openxmlformats.org/officeDocument/2006/relationships/slide" Target="/ppt/slides/slide1.xml" Id="R9bc2a420468d4282" /><Relationship Type="http://schemas.openxmlformats.org/officeDocument/2006/relationships/slide" Target="/ppt/slides/slide2.xml" Id="R160133ad905e408a" /><Relationship Type="http://schemas.openxmlformats.org/officeDocument/2006/relationships/slide" Target="/ppt/slides/slide3.xml" Id="Rbcef208add9e40e7" /><Relationship Type="http://schemas.openxmlformats.org/officeDocument/2006/relationships/slide" Target="/ppt/slides/slide4.xml" Id="Rc93f876a732b428a" /><Relationship Type="http://schemas.openxmlformats.org/officeDocument/2006/relationships/slide" Target="/ppt/slides/slide5.xml" Id="R94a40bdd39954fd2" /><Relationship Type="http://schemas.openxmlformats.org/officeDocument/2006/relationships/slide" Target="/ppt/slides/slide6.xml" Id="R42242b9c5e9840b8" /><Relationship Type="http://schemas.openxmlformats.org/officeDocument/2006/relationships/slide" Target="/ppt/slides/slide7.xml" Id="R95681caa7326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237ea8a6a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ee904849e4a47" /><Relationship Type="http://schemas.openxmlformats.org/officeDocument/2006/relationships/theme" Target="/ppt/slideMasters/theme/theme1.xml" Id="Rc0560a08eb3a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ee904849e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bb6d31e8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0a615c54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249c8b35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9388dfe5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20764ad79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dd77172c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40393ecc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