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cec31ea0d48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0f5e9832a413c"/>
  </p:sldMasterIdLst>
  <p:sldIdLst>
    <p:sldId xmlns:r="http://schemas.openxmlformats.org/officeDocument/2006/relationships" id="256" r:id="R71f3a286a5c54457"/>
    <p:sldId xmlns:r="http://schemas.openxmlformats.org/officeDocument/2006/relationships" id="257" r:id="Rfffd8e4c3f644721"/>
    <p:sldId xmlns:r="http://schemas.openxmlformats.org/officeDocument/2006/relationships" id="258" r:id="Rf729206ec4f44ed4"/>
    <p:sldId xmlns:r="http://schemas.openxmlformats.org/officeDocument/2006/relationships" id="259" r:id="Ra0cfc11800e24408"/>
    <p:sldId xmlns:r="http://schemas.openxmlformats.org/officeDocument/2006/relationships" id="260" r:id="Ra9b5c24a63c846ce"/>
    <p:sldId xmlns:r="http://schemas.openxmlformats.org/officeDocument/2006/relationships" id="261" r:id="R1d51c3e9fc3f4070"/>
    <p:sldId xmlns:r="http://schemas.openxmlformats.org/officeDocument/2006/relationships" id="262" r:id="R46ab231f0dd4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0f5e9832a413c" /><Relationship Type="http://schemas.openxmlformats.org/officeDocument/2006/relationships/slide" Target="/ppt/slides/slide1.xml" Id="R71f3a286a5c54457" /><Relationship Type="http://schemas.openxmlformats.org/officeDocument/2006/relationships/slide" Target="/ppt/slides/slide2.xml" Id="Rfffd8e4c3f644721" /><Relationship Type="http://schemas.openxmlformats.org/officeDocument/2006/relationships/slide" Target="/ppt/slides/slide3.xml" Id="Rf729206ec4f44ed4" /><Relationship Type="http://schemas.openxmlformats.org/officeDocument/2006/relationships/slide" Target="/ppt/slides/slide4.xml" Id="Ra0cfc11800e24408" /><Relationship Type="http://schemas.openxmlformats.org/officeDocument/2006/relationships/slide" Target="/ppt/slides/slide5.xml" Id="Ra9b5c24a63c846ce" /><Relationship Type="http://schemas.openxmlformats.org/officeDocument/2006/relationships/slide" Target="/ppt/slides/slide6.xml" Id="R1d51c3e9fc3f4070" /><Relationship Type="http://schemas.openxmlformats.org/officeDocument/2006/relationships/slide" Target="/ppt/slides/slide7.xml" Id="R46ab231f0dd4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e49492ee346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d7f8c6c3d491c" /><Relationship Type="http://schemas.openxmlformats.org/officeDocument/2006/relationships/theme" Target="/ppt/slideMasters/theme/theme1.xml" Id="Ra429d8fa6979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d7f8c6c3d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d110181d5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69f38c98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181876b84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93335d398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f8e30d460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e02c0f07848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32af51da441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7 489 695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7 489 695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56,8 %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ANDERS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IDA KRISTINE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Kure, Brøholtveien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