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687626dfb940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c0e4edca574954"/>
  </p:sldMasterIdLst>
  <p:sldIdLst>
    <p:sldId xmlns:r="http://schemas.openxmlformats.org/officeDocument/2006/relationships" id="256" r:id="R9adf23d434ec4d1f"/>
    <p:sldId xmlns:r="http://schemas.openxmlformats.org/officeDocument/2006/relationships" id="257" r:id="R701d29e212a54c06"/>
    <p:sldId xmlns:r="http://schemas.openxmlformats.org/officeDocument/2006/relationships" id="258" r:id="Raac4026449e944bd"/>
    <p:sldId xmlns:r="http://schemas.openxmlformats.org/officeDocument/2006/relationships" id="259" r:id="Ra05b6113b9b4411a"/>
    <p:sldId xmlns:r="http://schemas.openxmlformats.org/officeDocument/2006/relationships" id="260" r:id="R6ae67535ebd24883"/>
    <p:sldId xmlns:r="http://schemas.openxmlformats.org/officeDocument/2006/relationships" id="261" r:id="R0a685a1ebf3143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c0e4edca574954" /><Relationship Type="http://schemas.openxmlformats.org/officeDocument/2006/relationships/slide" Target="/ppt/slides/slide1.xml" Id="R9adf23d434ec4d1f" /><Relationship Type="http://schemas.openxmlformats.org/officeDocument/2006/relationships/slide" Target="/ppt/slides/slide2.xml" Id="R701d29e212a54c06" /><Relationship Type="http://schemas.openxmlformats.org/officeDocument/2006/relationships/slide" Target="/ppt/slides/slide3.xml" Id="Raac4026449e944bd" /><Relationship Type="http://schemas.openxmlformats.org/officeDocument/2006/relationships/slide" Target="/ppt/slides/slide4.xml" Id="Ra05b6113b9b4411a" /><Relationship Type="http://schemas.openxmlformats.org/officeDocument/2006/relationships/slide" Target="/ppt/slides/slide5.xml" Id="R6ae67535ebd24883" /><Relationship Type="http://schemas.openxmlformats.org/officeDocument/2006/relationships/slide" Target="/ppt/slides/slide6.xml" Id="R0a685a1ebf3143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c22058699742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1718d2f084bc8" /><Relationship Type="http://schemas.openxmlformats.org/officeDocument/2006/relationships/theme" Target="/ppt/slideMasters/theme/theme1.xml" Id="Rce03d467d86e4f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11718d2f084b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1480f4fd845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ee07439894f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df3affa9248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ede212c1a4b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54947a7b642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0c1962b5f4e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KOPSTAD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Kopstad, Bergås terrasse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3057 Solbergelva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923 665 447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