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bb3cd2673d45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4866ba22b8415a"/>
  </p:sldMasterIdLst>
  <p:sldIdLst>
    <p:sldId xmlns:r="http://schemas.openxmlformats.org/officeDocument/2006/relationships" id="256" r:id="R312a3915ced741da"/>
    <p:sldId xmlns:r="http://schemas.openxmlformats.org/officeDocument/2006/relationships" id="257" r:id="Rf2885dcbfd474119"/>
    <p:sldId xmlns:r="http://schemas.openxmlformats.org/officeDocument/2006/relationships" id="258" r:id="Rfe7676687ac74533"/>
    <p:sldId xmlns:r="http://schemas.openxmlformats.org/officeDocument/2006/relationships" id="259" r:id="Ra6e3d7e2bc4345ed"/>
    <p:sldId xmlns:r="http://schemas.openxmlformats.org/officeDocument/2006/relationships" id="260" r:id="R129c7784725c4e84"/>
    <p:sldId xmlns:r="http://schemas.openxmlformats.org/officeDocument/2006/relationships" id="261" r:id="R4838008d71f24444"/>
    <p:sldId xmlns:r="http://schemas.openxmlformats.org/officeDocument/2006/relationships" id="262" r:id="R58147c4f199243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4866ba22b8415a" /><Relationship Type="http://schemas.openxmlformats.org/officeDocument/2006/relationships/slide" Target="/ppt/slides/slide1.xml" Id="R312a3915ced741da" /><Relationship Type="http://schemas.openxmlformats.org/officeDocument/2006/relationships/slide" Target="/ppt/slides/slide2.xml" Id="Rf2885dcbfd474119" /><Relationship Type="http://schemas.openxmlformats.org/officeDocument/2006/relationships/slide" Target="/ppt/slides/slide3.xml" Id="Rfe7676687ac74533" /><Relationship Type="http://schemas.openxmlformats.org/officeDocument/2006/relationships/slide" Target="/ppt/slides/slide4.xml" Id="Ra6e3d7e2bc4345ed" /><Relationship Type="http://schemas.openxmlformats.org/officeDocument/2006/relationships/slide" Target="/ppt/slides/slide5.xml" Id="R129c7784725c4e84" /><Relationship Type="http://schemas.openxmlformats.org/officeDocument/2006/relationships/slide" Target="/ppt/slides/slide6.xml" Id="R4838008d71f24444" /><Relationship Type="http://schemas.openxmlformats.org/officeDocument/2006/relationships/slide" Target="/ppt/slides/slide7.xml" Id="R58147c4f199243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966adf466c46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cb1343ce44734" /><Relationship Type="http://schemas.openxmlformats.org/officeDocument/2006/relationships/theme" Target="/ppt/slideMasters/theme/theme1.xml" Id="R66c0178eda4a4f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6cb1343ce447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6f979efe34c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c4ba3ab124a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df78e5d2848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609ce706745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908fd951a41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38b00679d42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b3839c1b24f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KOPSTAD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GRUPPEN AS ble etablert [år] og holder til i Solbergelva.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1 590 150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5 670 111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6 378 654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Kopstad, Bergås terrasse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3057 Solbergelva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923 665 447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