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a53894841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157d1d2874931"/>
  </p:sldMasterIdLst>
  <p:sldIdLst>
    <p:sldId xmlns:r="http://schemas.openxmlformats.org/officeDocument/2006/relationships" id="256" r:id="R903333c4a05e4126"/>
    <p:sldId xmlns:r="http://schemas.openxmlformats.org/officeDocument/2006/relationships" id="257" r:id="R9e6c57cf41ea4712"/>
    <p:sldId xmlns:r="http://schemas.openxmlformats.org/officeDocument/2006/relationships" id="258" r:id="R123360eb333e4cf6"/>
    <p:sldId xmlns:r="http://schemas.openxmlformats.org/officeDocument/2006/relationships" id="259" r:id="R8711d0f0c4c04645"/>
    <p:sldId xmlns:r="http://schemas.openxmlformats.org/officeDocument/2006/relationships" id="260" r:id="R28c06ea301e04946"/>
    <p:sldId xmlns:r="http://schemas.openxmlformats.org/officeDocument/2006/relationships" id="261" r:id="Rdca9e5f802304c55"/>
    <p:sldId xmlns:r="http://schemas.openxmlformats.org/officeDocument/2006/relationships" id="262" r:id="R2e70caef4357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157d1d2874931" /><Relationship Type="http://schemas.openxmlformats.org/officeDocument/2006/relationships/slide" Target="/ppt/slides/slide1.xml" Id="R903333c4a05e4126" /><Relationship Type="http://schemas.openxmlformats.org/officeDocument/2006/relationships/slide" Target="/ppt/slides/slide2.xml" Id="R9e6c57cf41ea4712" /><Relationship Type="http://schemas.openxmlformats.org/officeDocument/2006/relationships/slide" Target="/ppt/slides/slide3.xml" Id="R123360eb333e4cf6" /><Relationship Type="http://schemas.openxmlformats.org/officeDocument/2006/relationships/slide" Target="/ppt/slides/slide4.xml" Id="R8711d0f0c4c04645" /><Relationship Type="http://schemas.openxmlformats.org/officeDocument/2006/relationships/slide" Target="/ppt/slides/slide5.xml" Id="R28c06ea301e04946" /><Relationship Type="http://schemas.openxmlformats.org/officeDocument/2006/relationships/slide" Target="/ppt/slides/slide6.xml" Id="Rdca9e5f802304c55" /><Relationship Type="http://schemas.openxmlformats.org/officeDocument/2006/relationships/slide" Target="/ppt/slides/slide7.xml" Id="R2e70caef4357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63834558c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672ad2e824bd0" /><Relationship Type="http://schemas.openxmlformats.org/officeDocument/2006/relationships/theme" Target="/ppt/slideMasters/theme/theme1.xml" Id="R63e74b8ecca9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672ad2e82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36d797fa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7115c425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3fadbfd69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ad307092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ae0096820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3718b0bf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ab935b84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FIRKLØVER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FIRKLØVER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FIRKLØVER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FIRKLØVER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FIRKLØVER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FIRKLØVER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FIRKLØVER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LOFSTAD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FIRKLØVER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Susanne Lofstad, Torvmyrvegen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923 683 534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FIRKLØVER INVEST AS</a:t>
            </a:r>
          </a:p>
        </p:txBody>
      </p:sp>
    </p:spTree>
  </p:cSld>
  <p:clrMapOvr>
    <a:masterClrMapping xmlns:a="http://schemas.openxmlformats.org/drawingml/2006/main"/>
  </p:clrMapOvr>
</p:sld>
</file>