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2c8f9eadf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beb0701d004d05"/>
  </p:sldMasterIdLst>
  <p:sldIdLst>
    <p:sldId xmlns:r="http://schemas.openxmlformats.org/officeDocument/2006/relationships" id="256" r:id="R22f73ba1d528421a"/>
    <p:sldId xmlns:r="http://schemas.openxmlformats.org/officeDocument/2006/relationships" id="257" r:id="R3b3045a940894c97"/>
    <p:sldId xmlns:r="http://schemas.openxmlformats.org/officeDocument/2006/relationships" id="258" r:id="R69aac1366db4479f"/>
    <p:sldId xmlns:r="http://schemas.openxmlformats.org/officeDocument/2006/relationships" id="259" r:id="R5ce7a34e424c4511"/>
    <p:sldId xmlns:r="http://schemas.openxmlformats.org/officeDocument/2006/relationships" id="260" r:id="R0e68f0c513f54170"/>
    <p:sldId xmlns:r="http://schemas.openxmlformats.org/officeDocument/2006/relationships" id="261" r:id="R433434b98b3f4571"/>
    <p:sldId xmlns:r="http://schemas.openxmlformats.org/officeDocument/2006/relationships" id="262" r:id="Rd2325e75dfd6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eb0701d004d05" /><Relationship Type="http://schemas.openxmlformats.org/officeDocument/2006/relationships/slide" Target="/ppt/slides/slide1.xml" Id="R22f73ba1d528421a" /><Relationship Type="http://schemas.openxmlformats.org/officeDocument/2006/relationships/slide" Target="/ppt/slides/slide2.xml" Id="R3b3045a940894c97" /><Relationship Type="http://schemas.openxmlformats.org/officeDocument/2006/relationships/slide" Target="/ppt/slides/slide3.xml" Id="R69aac1366db4479f" /><Relationship Type="http://schemas.openxmlformats.org/officeDocument/2006/relationships/slide" Target="/ppt/slides/slide4.xml" Id="R5ce7a34e424c4511" /><Relationship Type="http://schemas.openxmlformats.org/officeDocument/2006/relationships/slide" Target="/ppt/slides/slide5.xml" Id="R0e68f0c513f54170" /><Relationship Type="http://schemas.openxmlformats.org/officeDocument/2006/relationships/slide" Target="/ppt/slides/slide6.xml" Id="R433434b98b3f4571" /><Relationship Type="http://schemas.openxmlformats.org/officeDocument/2006/relationships/slide" Target="/ppt/slides/slide7.xml" Id="Rd2325e75dfd6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7c62acb8040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44577266d457c" /><Relationship Type="http://schemas.openxmlformats.org/officeDocument/2006/relationships/theme" Target="/ppt/slideMasters/theme/theme1.xml" Id="R2c52d9dedb07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344577266d45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5a1660435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34ec1f63c4a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932da8c88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7fbe683a94d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a423e2080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1a563d04e4b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a8cad0a6143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NILMAN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6 594 051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239 826 108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257 457 791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HERMAN SVENSSON SCHAGE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Richard Schage, Frognerseterveien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923 691 324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NILMAN HOLDING AS</a:t>
            </a:r>
          </a:p>
        </p:txBody>
      </p:sp>
    </p:spTree>
  </p:cSld>
  <p:clrMapOvr>
    <a:masterClrMapping xmlns:a="http://schemas.openxmlformats.org/drawingml/2006/main"/>
  </p:clrMapOvr>
</p:sld>
</file>