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fcb4d2410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ffa28ba7c4837"/>
  </p:sldMasterIdLst>
  <p:sldIdLst>
    <p:sldId xmlns:r="http://schemas.openxmlformats.org/officeDocument/2006/relationships" id="256" r:id="Rf4a9625f61c34842"/>
    <p:sldId xmlns:r="http://schemas.openxmlformats.org/officeDocument/2006/relationships" id="257" r:id="R6e40f13d54e6477e"/>
    <p:sldId xmlns:r="http://schemas.openxmlformats.org/officeDocument/2006/relationships" id="258" r:id="Rf9a9086c743e4fa2"/>
    <p:sldId xmlns:r="http://schemas.openxmlformats.org/officeDocument/2006/relationships" id="259" r:id="R8b97c2939c6047eb"/>
    <p:sldId xmlns:r="http://schemas.openxmlformats.org/officeDocument/2006/relationships" id="260" r:id="Rd4547bf733e94694"/>
    <p:sldId xmlns:r="http://schemas.openxmlformats.org/officeDocument/2006/relationships" id="261" r:id="R8e8a1aaa67164bbb"/>
    <p:sldId xmlns:r="http://schemas.openxmlformats.org/officeDocument/2006/relationships" id="262" r:id="R167277a7184e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ffa28ba7c4837" /><Relationship Type="http://schemas.openxmlformats.org/officeDocument/2006/relationships/slide" Target="/ppt/slides/slide1.xml" Id="Rf4a9625f61c34842" /><Relationship Type="http://schemas.openxmlformats.org/officeDocument/2006/relationships/slide" Target="/ppt/slides/slide2.xml" Id="R6e40f13d54e6477e" /><Relationship Type="http://schemas.openxmlformats.org/officeDocument/2006/relationships/slide" Target="/ppt/slides/slide3.xml" Id="Rf9a9086c743e4fa2" /><Relationship Type="http://schemas.openxmlformats.org/officeDocument/2006/relationships/slide" Target="/ppt/slides/slide4.xml" Id="R8b97c2939c6047eb" /><Relationship Type="http://schemas.openxmlformats.org/officeDocument/2006/relationships/slide" Target="/ppt/slides/slide5.xml" Id="Rd4547bf733e94694" /><Relationship Type="http://schemas.openxmlformats.org/officeDocument/2006/relationships/slide" Target="/ppt/slides/slide6.xml" Id="R8e8a1aaa67164bbb" /><Relationship Type="http://schemas.openxmlformats.org/officeDocument/2006/relationships/slide" Target="/ppt/slides/slide7.xml" Id="R167277a7184e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c4ea123e5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476b640004f82" /><Relationship Type="http://schemas.openxmlformats.org/officeDocument/2006/relationships/theme" Target="/ppt/slideMasters/theme/theme1.xml" Id="R2de5aba29a5c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476b64000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25551773d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6827033c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00a998d3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c4197ec2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436aa96f6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5f8d1aeb8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47fd9c9f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NILMAN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NILMAN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239 826 108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257 457 791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HERMAN SVENSSON SCHAGE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NILMAN HOLDING AS</a:t>
            </a:r>
          </a:p>
        </p:txBody>
      </p:sp>
    </p:spTree>
  </p:cSld>
  <p:clrMapOvr>
    <a:masterClrMapping xmlns:a="http://schemas.openxmlformats.org/drawingml/2006/main"/>
  </p:clrMapOvr>
</p:sld>
</file>