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3ce5ff281846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a92a9159684199"/>
  </p:sldMasterIdLst>
  <p:sldIdLst>
    <p:sldId xmlns:r="http://schemas.openxmlformats.org/officeDocument/2006/relationships" id="256" r:id="R33411500c08f4a14"/>
    <p:sldId xmlns:r="http://schemas.openxmlformats.org/officeDocument/2006/relationships" id="257" r:id="Rf8f6be84003c4915"/>
    <p:sldId xmlns:r="http://schemas.openxmlformats.org/officeDocument/2006/relationships" id="258" r:id="R18e97a924ede4172"/>
    <p:sldId xmlns:r="http://schemas.openxmlformats.org/officeDocument/2006/relationships" id="259" r:id="Ref2d513b5c764af8"/>
    <p:sldId xmlns:r="http://schemas.openxmlformats.org/officeDocument/2006/relationships" id="260" r:id="R07acb23f8ed3493e"/>
    <p:sldId xmlns:r="http://schemas.openxmlformats.org/officeDocument/2006/relationships" id="261" r:id="Re8b19a8d91144b24"/>
    <p:sldId xmlns:r="http://schemas.openxmlformats.org/officeDocument/2006/relationships" id="262" r:id="Rbaf91f5199a2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a92a9159684199" /><Relationship Type="http://schemas.openxmlformats.org/officeDocument/2006/relationships/slide" Target="/ppt/slides/slide1.xml" Id="R33411500c08f4a14" /><Relationship Type="http://schemas.openxmlformats.org/officeDocument/2006/relationships/slide" Target="/ppt/slides/slide2.xml" Id="Rf8f6be84003c4915" /><Relationship Type="http://schemas.openxmlformats.org/officeDocument/2006/relationships/slide" Target="/ppt/slides/slide3.xml" Id="R18e97a924ede4172" /><Relationship Type="http://schemas.openxmlformats.org/officeDocument/2006/relationships/slide" Target="/ppt/slides/slide4.xml" Id="Ref2d513b5c764af8" /><Relationship Type="http://schemas.openxmlformats.org/officeDocument/2006/relationships/slide" Target="/ppt/slides/slide5.xml" Id="R07acb23f8ed3493e" /><Relationship Type="http://schemas.openxmlformats.org/officeDocument/2006/relationships/slide" Target="/ppt/slides/slide6.xml" Id="Re8b19a8d91144b24" /><Relationship Type="http://schemas.openxmlformats.org/officeDocument/2006/relationships/slide" Target="/ppt/slides/slide7.xml" Id="Rbaf91f5199a2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d706bcbe94d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dc04517a4cc1" /><Relationship Type="http://schemas.openxmlformats.org/officeDocument/2006/relationships/theme" Target="/ppt/slideMasters/theme/theme1.xml" Id="Rf48ecb58187445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adc04517a4c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36dd26ec044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46209cbca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cfb9dc1b944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f3ce75acc4c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603ac7ae5e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6dae9ead44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ff85f43944a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IDA SCHAGE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 SCHAGE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−319 944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8 928 220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242 145 844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243 627 720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IDA ELISABETH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Colletts allé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ida@schage.no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923 691 383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IDA SCHAGE HOLDING AS</a:t>
            </a:r>
          </a:p>
        </p:txBody>
      </p:sp>
    </p:spTree>
  </p:cSld>
  <p:clrMapOvr>
    <a:masterClrMapping xmlns:a="http://schemas.openxmlformats.org/drawingml/2006/main"/>
  </p:clrMapOvr>
</p:sld>
</file>