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5a89d6f98346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f3296a82d14794"/>
  </p:sldMasterIdLst>
  <p:sldIdLst>
    <p:sldId xmlns:r="http://schemas.openxmlformats.org/officeDocument/2006/relationships" id="256" r:id="Rba72a55b2ce44223"/>
    <p:sldId xmlns:r="http://schemas.openxmlformats.org/officeDocument/2006/relationships" id="257" r:id="R8e485f4294894895"/>
    <p:sldId xmlns:r="http://schemas.openxmlformats.org/officeDocument/2006/relationships" id="258" r:id="R79102ff7e5994c7d"/>
    <p:sldId xmlns:r="http://schemas.openxmlformats.org/officeDocument/2006/relationships" id="259" r:id="R63bc0d12e143465b"/>
    <p:sldId xmlns:r="http://schemas.openxmlformats.org/officeDocument/2006/relationships" id="260" r:id="R6257365523ac4dc3"/>
    <p:sldId xmlns:r="http://schemas.openxmlformats.org/officeDocument/2006/relationships" id="261" r:id="R90cdc3262f484fdc"/>
    <p:sldId xmlns:r="http://schemas.openxmlformats.org/officeDocument/2006/relationships" id="262" r:id="R7ff950fc99c042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3296a82d14794" /><Relationship Type="http://schemas.openxmlformats.org/officeDocument/2006/relationships/slide" Target="/ppt/slides/slide1.xml" Id="Rba72a55b2ce44223" /><Relationship Type="http://schemas.openxmlformats.org/officeDocument/2006/relationships/slide" Target="/ppt/slides/slide2.xml" Id="R8e485f4294894895" /><Relationship Type="http://schemas.openxmlformats.org/officeDocument/2006/relationships/slide" Target="/ppt/slides/slide3.xml" Id="R79102ff7e5994c7d" /><Relationship Type="http://schemas.openxmlformats.org/officeDocument/2006/relationships/slide" Target="/ppt/slides/slide4.xml" Id="R63bc0d12e143465b" /><Relationship Type="http://schemas.openxmlformats.org/officeDocument/2006/relationships/slide" Target="/ppt/slides/slide5.xml" Id="R6257365523ac4dc3" /><Relationship Type="http://schemas.openxmlformats.org/officeDocument/2006/relationships/slide" Target="/ppt/slides/slide6.xml" Id="R90cdc3262f484fdc" /><Relationship Type="http://schemas.openxmlformats.org/officeDocument/2006/relationships/slide" Target="/ppt/slides/slide7.xml" Id="R7ff950fc99c042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680a10fd74e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d3379bf034783" /><Relationship Type="http://schemas.openxmlformats.org/officeDocument/2006/relationships/theme" Target="/ppt/slideMasters/theme/theme1.xml" Id="Rb80e6d2eb76c42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dd3379bf0347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33d89f2824e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c7b7792ec41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a051988dd4f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9ca9b29f8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5e6c335c84f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228383e3b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8bdcf0be841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VENDEL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VENDEL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19 972 089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31 965 946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KNUT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CATHARINA SVENSSON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Heftyes gate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923 691 561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