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3de04e9e34e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41b9a812a4f39"/>
  </p:sldMasterIdLst>
  <p:sldIdLst>
    <p:sldId xmlns:r="http://schemas.openxmlformats.org/officeDocument/2006/relationships" id="256" r:id="R19d61e3cb49a4f3a"/>
    <p:sldId xmlns:r="http://schemas.openxmlformats.org/officeDocument/2006/relationships" id="257" r:id="R1ddfbc9867ec4154"/>
    <p:sldId xmlns:r="http://schemas.openxmlformats.org/officeDocument/2006/relationships" id="258" r:id="R890fa899a68d485b"/>
    <p:sldId xmlns:r="http://schemas.openxmlformats.org/officeDocument/2006/relationships" id="259" r:id="R70e597bc31564cd7"/>
    <p:sldId xmlns:r="http://schemas.openxmlformats.org/officeDocument/2006/relationships" id="260" r:id="R6db336a7d1cf473a"/>
    <p:sldId xmlns:r="http://schemas.openxmlformats.org/officeDocument/2006/relationships" id="261" r:id="Rd937bdf9106a4a7e"/>
    <p:sldId xmlns:r="http://schemas.openxmlformats.org/officeDocument/2006/relationships" id="262" r:id="R4d75fb08c27f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41b9a812a4f39" /><Relationship Type="http://schemas.openxmlformats.org/officeDocument/2006/relationships/slide" Target="/ppt/slides/slide1.xml" Id="R19d61e3cb49a4f3a" /><Relationship Type="http://schemas.openxmlformats.org/officeDocument/2006/relationships/slide" Target="/ppt/slides/slide2.xml" Id="R1ddfbc9867ec4154" /><Relationship Type="http://schemas.openxmlformats.org/officeDocument/2006/relationships/slide" Target="/ppt/slides/slide3.xml" Id="R890fa899a68d485b" /><Relationship Type="http://schemas.openxmlformats.org/officeDocument/2006/relationships/slide" Target="/ppt/slides/slide4.xml" Id="R70e597bc31564cd7" /><Relationship Type="http://schemas.openxmlformats.org/officeDocument/2006/relationships/slide" Target="/ppt/slides/slide5.xml" Id="R6db336a7d1cf473a" /><Relationship Type="http://schemas.openxmlformats.org/officeDocument/2006/relationships/slide" Target="/ppt/slides/slide6.xml" Id="Rd937bdf9106a4a7e" /><Relationship Type="http://schemas.openxmlformats.org/officeDocument/2006/relationships/slide" Target="/ppt/slides/slide7.xml" Id="R4d75fb08c27f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b08975679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9fe950fbe414e" /><Relationship Type="http://schemas.openxmlformats.org/officeDocument/2006/relationships/theme" Target="/ppt/slideMasters/theme/theme1.xml" Id="R2ebb567af129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9fe950fbe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5d8df644f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61bad096046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ddc079f2e4c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5fe51d9e04a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93a527cb447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059885ea84b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3a776e64f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MOWITZ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MOWITZ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8 088 371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218 199 478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222 423 344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RICHARD MOWITZ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Richard Schage, Frognerseterveien 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MOWITZ HOLDING AS</a:t>
            </a:r>
          </a:p>
        </p:txBody>
      </p:sp>
    </p:spTree>
  </p:cSld>
  <p:clrMapOvr>
    <a:masterClrMapping xmlns:a="http://schemas.openxmlformats.org/drawingml/2006/main"/>
  </p:clrMapOvr>
</p:sld>
</file>