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023b608f3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b085290e184fcf"/>
  </p:sldMasterIdLst>
  <p:sldIdLst>
    <p:sldId xmlns:r="http://schemas.openxmlformats.org/officeDocument/2006/relationships" id="256" r:id="R23b3a4c1634a4e83"/>
    <p:sldId xmlns:r="http://schemas.openxmlformats.org/officeDocument/2006/relationships" id="257" r:id="Rf2ffe57e0b1943cd"/>
    <p:sldId xmlns:r="http://schemas.openxmlformats.org/officeDocument/2006/relationships" id="258" r:id="Rd4b483d95195411a"/>
    <p:sldId xmlns:r="http://schemas.openxmlformats.org/officeDocument/2006/relationships" id="259" r:id="R32e7d32850d046ec"/>
    <p:sldId xmlns:r="http://schemas.openxmlformats.org/officeDocument/2006/relationships" id="260" r:id="R436d69b82a164053"/>
    <p:sldId xmlns:r="http://schemas.openxmlformats.org/officeDocument/2006/relationships" id="261" r:id="R00baee6408fe46c6"/>
    <p:sldId xmlns:r="http://schemas.openxmlformats.org/officeDocument/2006/relationships" id="262" r:id="Rc3ce6f942cee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085290e184fcf" /><Relationship Type="http://schemas.openxmlformats.org/officeDocument/2006/relationships/slide" Target="/ppt/slides/slide1.xml" Id="R23b3a4c1634a4e83" /><Relationship Type="http://schemas.openxmlformats.org/officeDocument/2006/relationships/slide" Target="/ppt/slides/slide2.xml" Id="Rf2ffe57e0b1943cd" /><Relationship Type="http://schemas.openxmlformats.org/officeDocument/2006/relationships/slide" Target="/ppt/slides/slide3.xml" Id="Rd4b483d95195411a" /><Relationship Type="http://schemas.openxmlformats.org/officeDocument/2006/relationships/slide" Target="/ppt/slides/slide4.xml" Id="R32e7d32850d046ec" /><Relationship Type="http://schemas.openxmlformats.org/officeDocument/2006/relationships/slide" Target="/ppt/slides/slide5.xml" Id="R436d69b82a164053" /><Relationship Type="http://schemas.openxmlformats.org/officeDocument/2006/relationships/slide" Target="/ppt/slides/slide6.xml" Id="R00baee6408fe46c6" /><Relationship Type="http://schemas.openxmlformats.org/officeDocument/2006/relationships/slide" Target="/ppt/slides/slide7.xml" Id="Rc3ce6f942cee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972c5e4af43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dee3d008b441c" /><Relationship Type="http://schemas.openxmlformats.org/officeDocument/2006/relationships/theme" Target="/ppt/slideMasters/theme/theme1.xml" Id="R037345780910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5dee3d008b44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7fab7a4df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888f36bd940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ee0874126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e440b3b464e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23462ebf1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70ea35efd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dd09dcffb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&amp; H STAUM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&amp; H STAUM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&amp; H STAUM AS ble etablert [år] og holder til i Biri.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&amp; H STAUM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&amp; H STAUM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&amp; H STAUM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5 842 458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7 352 182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&amp; H STAUM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MARIO STAUM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HELGE STAUM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&amp; H STAUM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Ryllikvegen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2836 Biri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923 693 521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&amp; H STAUM AS</a:t>
            </a:r>
          </a:p>
        </p:txBody>
      </p:sp>
    </p:spTree>
  </p:cSld>
  <p:clrMapOvr>
    <a:masterClrMapping xmlns:a="http://schemas.openxmlformats.org/drawingml/2006/main"/>
  </p:clrMapOvr>
</p:sld>
</file>