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f6956589fff44d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cf935e41c4145d5"/>
  </p:sldMasterIdLst>
  <p:sldIdLst>
    <p:sldId xmlns:r="http://schemas.openxmlformats.org/officeDocument/2006/relationships" id="256" r:id="R981127ecc6d94535"/>
    <p:sldId xmlns:r="http://schemas.openxmlformats.org/officeDocument/2006/relationships" id="257" r:id="Rf623cc9ed9ee4eba"/>
    <p:sldId xmlns:r="http://schemas.openxmlformats.org/officeDocument/2006/relationships" id="258" r:id="Rc9bb684e2b2c44d5"/>
    <p:sldId xmlns:r="http://schemas.openxmlformats.org/officeDocument/2006/relationships" id="259" r:id="Ref9acd32fba24a72"/>
    <p:sldId xmlns:r="http://schemas.openxmlformats.org/officeDocument/2006/relationships" id="260" r:id="R68bdee308fc244a1"/>
    <p:sldId xmlns:r="http://schemas.openxmlformats.org/officeDocument/2006/relationships" id="261" r:id="Re6439c00ecc243f5"/>
    <p:sldId xmlns:r="http://schemas.openxmlformats.org/officeDocument/2006/relationships" id="262" r:id="R7fc8006c4aa6462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f935e41c4145d5" /><Relationship Type="http://schemas.openxmlformats.org/officeDocument/2006/relationships/slide" Target="/ppt/slides/slide1.xml" Id="R981127ecc6d94535" /><Relationship Type="http://schemas.openxmlformats.org/officeDocument/2006/relationships/slide" Target="/ppt/slides/slide2.xml" Id="Rf623cc9ed9ee4eba" /><Relationship Type="http://schemas.openxmlformats.org/officeDocument/2006/relationships/slide" Target="/ppt/slides/slide3.xml" Id="Rc9bb684e2b2c44d5" /><Relationship Type="http://schemas.openxmlformats.org/officeDocument/2006/relationships/slide" Target="/ppt/slides/slide4.xml" Id="Ref9acd32fba24a72" /><Relationship Type="http://schemas.openxmlformats.org/officeDocument/2006/relationships/slide" Target="/ppt/slides/slide5.xml" Id="R68bdee308fc244a1" /><Relationship Type="http://schemas.openxmlformats.org/officeDocument/2006/relationships/slide" Target="/ppt/slides/slide6.xml" Id="Re6439c00ecc243f5" /><Relationship Type="http://schemas.openxmlformats.org/officeDocument/2006/relationships/slide" Target="/ppt/slides/slide7.xml" Id="R7fc8006c4aa6462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939bb387584a5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8a9ce07ab54830" /><Relationship Type="http://schemas.openxmlformats.org/officeDocument/2006/relationships/theme" Target="/ppt/slideMasters/theme/theme1.xml" Id="Rdc063e7d730c43d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58a9ce07ab5483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017bc86f6b42d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7b328563734e2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86a227a638466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90ce723030476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1acb4928bd49b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b8455153e8490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4a67cb1a0647c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GK NORDIC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GK NORDIC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GK NORDIC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GK NORDIC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GK NORDIC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GK NORDIC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−89 258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8 069 725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74 606 317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75 315 279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GK NORDIC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KRISTOFFERSEN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GK NORDIC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Vingolfveien 16B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1170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923 693 831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GK NORDIC HOLDING AS</a:t>
            </a:r>
          </a:p>
        </p:txBody>
      </p:sp>
    </p:spTree>
  </p:cSld>
  <p:clrMapOvr>
    <a:masterClrMapping xmlns:a="http://schemas.openxmlformats.org/drawingml/2006/main"/>
  </p:clrMapOvr>
</p:sld>
</file>