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6c7e84306241a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f997f90cfe4f07"/>
  </p:sldMasterIdLst>
  <p:sldIdLst>
    <p:sldId xmlns:r="http://schemas.openxmlformats.org/officeDocument/2006/relationships" id="256" r:id="R7208720544ca4e45"/>
    <p:sldId xmlns:r="http://schemas.openxmlformats.org/officeDocument/2006/relationships" id="257" r:id="Re2e81bfbe63146ca"/>
    <p:sldId xmlns:r="http://schemas.openxmlformats.org/officeDocument/2006/relationships" id="258" r:id="Rc273a627b275421e"/>
    <p:sldId xmlns:r="http://schemas.openxmlformats.org/officeDocument/2006/relationships" id="259" r:id="Rad628f5ab57f4a13"/>
    <p:sldId xmlns:r="http://schemas.openxmlformats.org/officeDocument/2006/relationships" id="260" r:id="R69fb310dc8544290"/>
    <p:sldId xmlns:r="http://schemas.openxmlformats.org/officeDocument/2006/relationships" id="261" r:id="Rc1126452408444d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f997f90cfe4f07" /><Relationship Type="http://schemas.openxmlformats.org/officeDocument/2006/relationships/slide" Target="/ppt/slides/slide1.xml" Id="R7208720544ca4e45" /><Relationship Type="http://schemas.openxmlformats.org/officeDocument/2006/relationships/slide" Target="/ppt/slides/slide2.xml" Id="Re2e81bfbe63146ca" /><Relationship Type="http://schemas.openxmlformats.org/officeDocument/2006/relationships/slide" Target="/ppt/slides/slide3.xml" Id="Rc273a627b275421e" /><Relationship Type="http://schemas.openxmlformats.org/officeDocument/2006/relationships/slide" Target="/ppt/slides/slide4.xml" Id="Rad628f5ab57f4a13" /><Relationship Type="http://schemas.openxmlformats.org/officeDocument/2006/relationships/slide" Target="/ppt/slides/slide5.xml" Id="R69fb310dc8544290" /><Relationship Type="http://schemas.openxmlformats.org/officeDocument/2006/relationships/slide" Target="/ppt/slides/slide6.xml" Id="Rc1126452408444d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a7a800d1ca472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acdb1500634ad3" /><Relationship Type="http://schemas.openxmlformats.org/officeDocument/2006/relationships/theme" Target="/ppt/slideMasters/theme/theme1.xml" Id="R8ca2e0e964aa45b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4acdb1500634ad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c6a514089346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237a09d2e349f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9844fe726b4a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68e87fa7ae455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83c7e530024bc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2fd2fc194d42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VIKEN SIKKERHET OG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SIKKERHET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VIKEN SIKKERHET OG RÅDGIVNING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SIKKERHET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SIKKERHET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SIKKERHET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FOLKØY ESPEN TANGEN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SIKKERHET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923 701 559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SIKKERHET OG RÅDGIVNING AS</a:t>
            </a:r>
          </a:p>
        </p:txBody>
      </p:sp>
    </p:spTree>
  </p:cSld>
  <p:clrMapOvr>
    <a:masterClrMapping xmlns:a="http://schemas.openxmlformats.org/drawingml/2006/main"/>
  </p:clrMapOvr>
</p:sld>
</file>