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55c54596097412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84ae484a3e2495d"/>
  </p:sldMasterIdLst>
  <p:sldIdLst>
    <p:sldId xmlns:r="http://schemas.openxmlformats.org/officeDocument/2006/relationships" id="256" r:id="R14e8b56460634ed9"/>
    <p:sldId xmlns:r="http://schemas.openxmlformats.org/officeDocument/2006/relationships" id="257" r:id="R6b47dd77d0ac4fee"/>
    <p:sldId xmlns:r="http://schemas.openxmlformats.org/officeDocument/2006/relationships" id="258" r:id="R6f61841d1ef84116"/>
    <p:sldId xmlns:r="http://schemas.openxmlformats.org/officeDocument/2006/relationships" id="259" r:id="Rdd68caee4c744679"/>
    <p:sldId xmlns:r="http://schemas.openxmlformats.org/officeDocument/2006/relationships" id="260" r:id="R02a6cb0558554864"/>
    <p:sldId xmlns:r="http://schemas.openxmlformats.org/officeDocument/2006/relationships" id="261" r:id="Ra97832cec293461b"/>
    <p:sldId xmlns:r="http://schemas.openxmlformats.org/officeDocument/2006/relationships" id="262" r:id="R5c452cde268f42b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4ae484a3e2495d" /><Relationship Type="http://schemas.openxmlformats.org/officeDocument/2006/relationships/slide" Target="/ppt/slides/slide1.xml" Id="R14e8b56460634ed9" /><Relationship Type="http://schemas.openxmlformats.org/officeDocument/2006/relationships/slide" Target="/ppt/slides/slide2.xml" Id="R6b47dd77d0ac4fee" /><Relationship Type="http://schemas.openxmlformats.org/officeDocument/2006/relationships/slide" Target="/ppt/slides/slide3.xml" Id="R6f61841d1ef84116" /><Relationship Type="http://schemas.openxmlformats.org/officeDocument/2006/relationships/slide" Target="/ppt/slides/slide4.xml" Id="Rdd68caee4c744679" /><Relationship Type="http://schemas.openxmlformats.org/officeDocument/2006/relationships/slide" Target="/ppt/slides/slide5.xml" Id="R02a6cb0558554864" /><Relationship Type="http://schemas.openxmlformats.org/officeDocument/2006/relationships/slide" Target="/ppt/slides/slide6.xml" Id="Ra97832cec293461b" /><Relationship Type="http://schemas.openxmlformats.org/officeDocument/2006/relationships/slide" Target="/ppt/slides/slide7.xml" Id="R5c452cde268f42b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7d58bed4c54bb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e41b6a56d444f1" /><Relationship Type="http://schemas.openxmlformats.org/officeDocument/2006/relationships/theme" Target="/ppt/slideMasters/theme/theme1.xml" Id="Ra8ddccdd519b49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ee41b6a56d444f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3864c41aca4b6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8461835ae9484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596be8359c4df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c3bdb18fb84e7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8fc649360a457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de64e6c880428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6a38daf2f6401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HØYBRÅTEN RØRLEGGERBEDRIFT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HØYBRÅTEN RØRLEGGERBEDRIFT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HØYBRÅTEN RØRLEGGERBEDRIFT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HØYBRÅTEN RØRLEGGERBEDRIFT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HØYBRÅTEN RØRLEGGERBEDRIFT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HØYBRÅTEN RØRLEGGERBEDRIFT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5 192 002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389 147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274 516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2 185 501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HØYBRÅTEN RØRLEGGERBEDRIFT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HØYBRÅTEN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HØYBRÅTEN RØRLEGGERBEDRIFT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Ellingsrudveien 5B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1089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923 701 753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HØYBRÅTEN RØRLEGGERBEDRIFT AS</a:t>
            </a:r>
          </a:p>
        </p:txBody>
      </p:sp>
    </p:spTree>
  </p:cSld>
  <p:clrMapOvr>
    <a:masterClrMapping xmlns:a="http://schemas.openxmlformats.org/drawingml/2006/main"/>
  </p:clrMapOvr>
</p:sld>
</file>