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eafba7b99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b984436904e1a"/>
  </p:sldMasterIdLst>
  <p:sldIdLst>
    <p:sldId xmlns:r="http://schemas.openxmlformats.org/officeDocument/2006/relationships" id="256" r:id="R2318d0667d87447f"/>
    <p:sldId xmlns:r="http://schemas.openxmlformats.org/officeDocument/2006/relationships" id="257" r:id="Rdcbdb21a5f7946f0"/>
    <p:sldId xmlns:r="http://schemas.openxmlformats.org/officeDocument/2006/relationships" id="258" r:id="R8ca9469c7bfc4050"/>
    <p:sldId xmlns:r="http://schemas.openxmlformats.org/officeDocument/2006/relationships" id="259" r:id="R8f55f79c8f9949bc"/>
    <p:sldId xmlns:r="http://schemas.openxmlformats.org/officeDocument/2006/relationships" id="260" r:id="R95b72aaa250d41fb"/>
    <p:sldId xmlns:r="http://schemas.openxmlformats.org/officeDocument/2006/relationships" id="261" r:id="R46b8828029aa4784"/>
    <p:sldId xmlns:r="http://schemas.openxmlformats.org/officeDocument/2006/relationships" id="262" r:id="R1f3d0d9371a5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b984436904e1a" /><Relationship Type="http://schemas.openxmlformats.org/officeDocument/2006/relationships/slide" Target="/ppt/slides/slide1.xml" Id="R2318d0667d87447f" /><Relationship Type="http://schemas.openxmlformats.org/officeDocument/2006/relationships/slide" Target="/ppt/slides/slide2.xml" Id="Rdcbdb21a5f7946f0" /><Relationship Type="http://schemas.openxmlformats.org/officeDocument/2006/relationships/slide" Target="/ppt/slides/slide3.xml" Id="R8ca9469c7bfc4050" /><Relationship Type="http://schemas.openxmlformats.org/officeDocument/2006/relationships/slide" Target="/ppt/slides/slide4.xml" Id="R8f55f79c8f9949bc" /><Relationship Type="http://schemas.openxmlformats.org/officeDocument/2006/relationships/slide" Target="/ppt/slides/slide5.xml" Id="R95b72aaa250d41fb" /><Relationship Type="http://schemas.openxmlformats.org/officeDocument/2006/relationships/slide" Target="/ppt/slides/slide6.xml" Id="R46b8828029aa4784" /><Relationship Type="http://schemas.openxmlformats.org/officeDocument/2006/relationships/slide" Target="/ppt/slides/slide7.xml" Id="R1f3d0d9371a5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38a79458d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37a10253e4488" /><Relationship Type="http://schemas.openxmlformats.org/officeDocument/2006/relationships/theme" Target="/ppt/slideMasters/theme/theme1.xml" Id="R89357970a857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37a10253e44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d8941358d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ed3a7f19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f208368ab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05284a87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d5c8080da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bd602e16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587cbe9a49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STRATHOLME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10 164 780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JO N OLAUSSEN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Haukestien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923 703 926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STRATHOLME AS</a:t>
            </a:r>
          </a:p>
        </p:txBody>
      </p:sp>
    </p:spTree>
  </p:cSld>
  <p:clrMapOvr>
    <a:masterClrMapping xmlns:a="http://schemas.openxmlformats.org/drawingml/2006/main"/>
  </p:clrMapOvr>
</p:sld>
</file>