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a501a6bbf24b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1bd5a76ba74c97"/>
  </p:sldMasterIdLst>
  <p:sldIdLst>
    <p:sldId xmlns:r="http://schemas.openxmlformats.org/officeDocument/2006/relationships" id="256" r:id="R7da7e3d9776e4dc5"/>
    <p:sldId xmlns:r="http://schemas.openxmlformats.org/officeDocument/2006/relationships" id="257" r:id="R3295fdc2928e4401"/>
    <p:sldId xmlns:r="http://schemas.openxmlformats.org/officeDocument/2006/relationships" id="258" r:id="R0dec410833574034"/>
    <p:sldId xmlns:r="http://schemas.openxmlformats.org/officeDocument/2006/relationships" id="259" r:id="R346e012b67384f5b"/>
    <p:sldId xmlns:r="http://schemas.openxmlformats.org/officeDocument/2006/relationships" id="260" r:id="Rade017e985164652"/>
    <p:sldId xmlns:r="http://schemas.openxmlformats.org/officeDocument/2006/relationships" id="261" r:id="R6fdd6b806e764960"/>
    <p:sldId xmlns:r="http://schemas.openxmlformats.org/officeDocument/2006/relationships" id="262" r:id="R7ddc107db45b4c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1bd5a76ba74c97" /><Relationship Type="http://schemas.openxmlformats.org/officeDocument/2006/relationships/slide" Target="/ppt/slides/slide1.xml" Id="R7da7e3d9776e4dc5" /><Relationship Type="http://schemas.openxmlformats.org/officeDocument/2006/relationships/slide" Target="/ppt/slides/slide2.xml" Id="R3295fdc2928e4401" /><Relationship Type="http://schemas.openxmlformats.org/officeDocument/2006/relationships/slide" Target="/ppt/slides/slide3.xml" Id="R0dec410833574034" /><Relationship Type="http://schemas.openxmlformats.org/officeDocument/2006/relationships/slide" Target="/ppt/slides/slide4.xml" Id="R346e012b67384f5b" /><Relationship Type="http://schemas.openxmlformats.org/officeDocument/2006/relationships/slide" Target="/ppt/slides/slide5.xml" Id="Rade017e985164652" /><Relationship Type="http://schemas.openxmlformats.org/officeDocument/2006/relationships/slide" Target="/ppt/slides/slide6.xml" Id="R6fdd6b806e764960" /><Relationship Type="http://schemas.openxmlformats.org/officeDocument/2006/relationships/slide" Target="/ppt/slides/slide7.xml" Id="R7ddc107db45b4c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9b5405f3cf4f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7451faa4b4448" /><Relationship Type="http://schemas.openxmlformats.org/officeDocument/2006/relationships/theme" Target="/ppt/slideMasters/theme/theme1.xml" Id="R9659a9201b3349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57451faa4b44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05a90d2644b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48ba083324f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e0d8377ba44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e6de9110842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b6ea032d841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faf3db88541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4e6ea9c234b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 BYGG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18 509 093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832 378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−1 138 344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4 245 169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PROSKOVICS ALEKSANDRS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torv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923 706 569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 BYGG AS</a:t>
            </a:r>
          </a:p>
        </p:txBody>
      </p:sp>
    </p:spTree>
  </p:cSld>
  <p:clrMapOvr>
    <a:masterClrMapping xmlns:a="http://schemas.openxmlformats.org/drawingml/2006/main"/>
  </p:clrMapOvr>
</p:sld>
</file>