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9c02e1983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1413109d449b3"/>
  </p:sldMasterIdLst>
  <p:sldIdLst>
    <p:sldId xmlns:r="http://schemas.openxmlformats.org/officeDocument/2006/relationships" id="256" r:id="R10c4179e42574cdf"/>
    <p:sldId xmlns:r="http://schemas.openxmlformats.org/officeDocument/2006/relationships" id="257" r:id="Rf646bf69ae79451d"/>
    <p:sldId xmlns:r="http://schemas.openxmlformats.org/officeDocument/2006/relationships" id="258" r:id="R6befcaf35a824242"/>
    <p:sldId xmlns:r="http://schemas.openxmlformats.org/officeDocument/2006/relationships" id="259" r:id="R76e22a742ce7417f"/>
    <p:sldId xmlns:r="http://schemas.openxmlformats.org/officeDocument/2006/relationships" id="260" r:id="R8d63de86bf03401f"/>
    <p:sldId xmlns:r="http://schemas.openxmlformats.org/officeDocument/2006/relationships" id="261" r:id="R92a58a73edb74bad"/>
    <p:sldId xmlns:r="http://schemas.openxmlformats.org/officeDocument/2006/relationships" id="262" r:id="R89d65f8f6098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1413109d449b3" /><Relationship Type="http://schemas.openxmlformats.org/officeDocument/2006/relationships/slide" Target="/ppt/slides/slide1.xml" Id="R10c4179e42574cdf" /><Relationship Type="http://schemas.openxmlformats.org/officeDocument/2006/relationships/slide" Target="/ppt/slides/slide2.xml" Id="Rf646bf69ae79451d" /><Relationship Type="http://schemas.openxmlformats.org/officeDocument/2006/relationships/slide" Target="/ppt/slides/slide3.xml" Id="R6befcaf35a824242" /><Relationship Type="http://schemas.openxmlformats.org/officeDocument/2006/relationships/slide" Target="/ppt/slides/slide4.xml" Id="R76e22a742ce7417f" /><Relationship Type="http://schemas.openxmlformats.org/officeDocument/2006/relationships/slide" Target="/ppt/slides/slide5.xml" Id="R8d63de86bf03401f" /><Relationship Type="http://schemas.openxmlformats.org/officeDocument/2006/relationships/slide" Target="/ppt/slides/slide6.xml" Id="R92a58a73edb74bad" /><Relationship Type="http://schemas.openxmlformats.org/officeDocument/2006/relationships/slide" Target="/ppt/slides/slide7.xml" Id="R89d65f8f6098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26a26a4a9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59c4f52074aee" /><Relationship Type="http://schemas.openxmlformats.org/officeDocument/2006/relationships/theme" Target="/ppt/slideMasters/theme/theme1.xml" Id="R87d03c505359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59c4f5207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45ceaf52f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d1565106e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c9a03f849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e10b09970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9c3462d51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ea7aac2540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35e211e7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