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9be6f14c434f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2c8bd81901453d"/>
  </p:sldMasterIdLst>
  <p:sldIdLst>
    <p:sldId xmlns:r="http://schemas.openxmlformats.org/officeDocument/2006/relationships" id="256" r:id="Rb892fba6f2d942d3"/>
    <p:sldId xmlns:r="http://schemas.openxmlformats.org/officeDocument/2006/relationships" id="257" r:id="R1a0b09fdedee44eb"/>
    <p:sldId xmlns:r="http://schemas.openxmlformats.org/officeDocument/2006/relationships" id="258" r:id="Rd5f5f99ac8a54cf5"/>
    <p:sldId xmlns:r="http://schemas.openxmlformats.org/officeDocument/2006/relationships" id="259" r:id="Rc462658506a44439"/>
    <p:sldId xmlns:r="http://schemas.openxmlformats.org/officeDocument/2006/relationships" id="260" r:id="R829454000bf84b7f"/>
    <p:sldId xmlns:r="http://schemas.openxmlformats.org/officeDocument/2006/relationships" id="261" r:id="Rfabf4ea3f6e64419"/>
    <p:sldId xmlns:r="http://schemas.openxmlformats.org/officeDocument/2006/relationships" id="262" r:id="Rca6903073f0641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2c8bd81901453d" /><Relationship Type="http://schemas.openxmlformats.org/officeDocument/2006/relationships/slide" Target="/ppt/slides/slide1.xml" Id="Rb892fba6f2d942d3" /><Relationship Type="http://schemas.openxmlformats.org/officeDocument/2006/relationships/slide" Target="/ppt/slides/slide2.xml" Id="R1a0b09fdedee44eb" /><Relationship Type="http://schemas.openxmlformats.org/officeDocument/2006/relationships/slide" Target="/ppt/slides/slide3.xml" Id="Rd5f5f99ac8a54cf5" /><Relationship Type="http://schemas.openxmlformats.org/officeDocument/2006/relationships/slide" Target="/ppt/slides/slide4.xml" Id="Rc462658506a44439" /><Relationship Type="http://schemas.openxmlformats.org/officeDocument/2006/relationships/slide" Target="/ppt/slides/slide5.xml" Id="R829454000bf84b7f" /><Relationship Type="http://schemas.openxmlformats.org/officeDocument/2006/relationships/slide" Target="/ppt/slides/slide6.xml" Id="Rfabf4ea3f6e64419" /><Relationship Type="http://schemas.openxmlformats.org/officeDocument/2006/relationships/slide" Target="/ppt/slides/slide7.xml" Id="Rca6903073f0641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22b221aa3d4d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61b655f4441fd" /><Relationship Type="http://schemas.openxmlformats.org/officeDocument/2006/relationships/theme" Target="/ppt/slideMasters/theme/theme1.xml" Id="R7c47187c435a4b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e61b655f4441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38229e66c34b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f69d58aa5349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190fe2a4144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5b67e228bf47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3289b2c4014b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7bd11163bc4e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1682c549aa4c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HANS GAARDERS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GAARDERS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GAARDERS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GAARDERS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GAARDERS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GAARDERS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207 900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160 801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−20 151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1 153 193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3 673 967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GAARDERS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SLETVOLD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KGI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WANGEN EIGEDOM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SOLHEIMEN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GAARDERS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2050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923 713 581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GAARDERS AS</a:t>
            </a:r>
          </a:p>
        </p:txBody>
      </p:sp>
    </p:spTree>
  </p:cSld>
  <p:clrMapOvr>
    <a:masterClrMapping xmlns:a="http://schemas.openxmlformats.org/drawingml/2006/main"/>
  </p:clrMapOvr>
</p:sld>
</file>