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a7878703944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7b26d340c04d47"/>
  </p:sldMasterIdLst>
  <p:sldIdLst>
    <p:sldId xmlns:r="http://schemas.openxmlformats.org/officeDocument/2006/relationships" id="256" r:id="R25e5834d46fb4b3e"/>
    <p:sldId xmlns:r="http://schemas.openxmlformats.org/officeDocument/2006/relationships" id="257" r:id="R2510adac20cf4f8a"/>
    <p:sldId xmlns:r="http://schemas.openxmlformats.org/officeDocument/2006/relationships" id="258" r:id="Rc80b46efe50f48f3"/>
    <p:sldId xmlns:r="http://schemas.openxmlformats.org/officeDocument/2006/relationships" id="259" r:id="R102dc2397cd740bd"/>
    <p:sldId xmlns:r="http://schemas.openxmlformats.org/officeDocument/2006/relationships" id="260" r:id="R08b9b1f7185442e5"/>
    <p:sldId xmlns:r="http://schemas.openxmlformats.org/officeDocument/2006/relationships" id="261" r:id="Rd805c06f2b1b4179"/>
    <p:sldId xmlns:r="http://schemas.openxmlformats.org/officeDocument/2006/relationships" id="262" r:id="Rb59a56d8d5364a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b26d340c04d47" /><Relationship Type="http://schemas.openxmlformats.org/officeDocument/2006/relationships/slide" Target="/ppt/slides/slide1.xml" Id="R25e5834d46fb4b3e" /><Relationship Type="http://schemas.openxmlformats.org/officeDocument/2006/relationships/slide" Target="/ppt/slides/slide2.xml" Id="R2510adac20cf4f8a" /><Relationship Type="http://schemas.openxmlformats.org/officeDocument/2006/relationships/slide" Target="/ppt/slides/slide3.xml" Id="Rc80b46efe50f48f3" /><Relationship Type="http://schemas.openxmlformats.org/officeDocument/2006/relationships/slide" Target="/ppt/slides/slide4.xml" Id="R102dc2397cd740bd" /><Relationship Type="http://schemas.openxmlformats.org/officeDocument/2006/relationships/slide" Target="/ppt/slides/slide5.xml" Id="R08b9b1f7185442e5" /><Relationship Type="http://schemas.openxmlformats.org/officeDocument/2006/relationships/slide" Target="/ppt/slides/slide6.xml" Id="Rd805c06f2b1b4179" /><Relationship Type="http://schemas.openxmlformats.org/officeDocument/2006/relationships/slide" Target="/ppt/slides/slide7.xml" Id="Rb59a56d8d5364a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901e8d12f4e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a2823c3bb40fd" /><Relationship Type="http://schemas.openxmlformats.org/officeDocument/2006/relationships/theme" Target="/ppt/slideMasters/theme/theme1.xml" Id="Rad757b62044247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ea2823c3bb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6239ad0d8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d95219ff64a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5a11ecc0545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11dd11c4946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059f2c50140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ad00d64ee45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726f0c85c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 DESIGNSTUDIO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 DESIGNSTUDIO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 DESIGNSTUDIO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 DESIGNSTUDIO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 DESIGNSTUDIO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 DESIGNSTUDIO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913 798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415 133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 DESIGNSTUDIO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 DESIGNSTUDIO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 DESIGNSTUDIO AS</a:t>
            </a:r>
          </a:p>
        </p:txBody>
      </p:sp>
    </p:spTree>
  </p:cSld>
  <p:clrMapOvr>
    <a:masterClrMapping xmlns:a="http://schemas.openxmlformats.org/drawingml/2006/main"/>
  </p:clrMapOvr>
</p:sld>
</file>