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c851a2cc2242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f1e61d6be14b1e"/>
  </p:sldMasterIdLst>
  <p:sldIdLst>
    <p:sldId xmlns:r="http://schemas.openxmlformats.org/officeDocument/2006/relationships" id="256" r:id="R32c149e29f3848ea"/>
    <p:sldId xmlns:r="http://schemas.openxmlformats.org/officeDocument/2006/relationships" id="257" r:id="Ra103ee81f2164aac"/>
    <p:sldId xmlns:r="http://schemas.openxmlformats.org/officeDocument/2006/relationships" id="258" r:id="R40f4c3d62cba443d"/>
    <p:sldId xmlns:r="http://schemas.openxmlformats.org/officeDocument/2006/relationships" id="259" r:id="R268990caf5134887"/>
    <p:sldId xmlns:r="http://schemas.openxmlformats.org/officeDocument/2006/relationships" id="260" r:id="Rca396c4d6a3040d6"/>
    <p:sldId xmlns:r="http://schemas.openxmlformats.org/officeDocument/2006/relationships" id="261" r:id="R47157ea2aac846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1e61d6be14b1e" /><Relationship Type="http://schemas.openxmlformats.org/officeDocument/2006/relationships/slide" Target="/ppt/slides/slide1.xml" Id="R32c149e29f3848ea" /><Relationship Type="http://schemas.openxmlformats.org/officeDocument/2006/relationships/slide" Target="/ppt/slides/slide2.xml" Id="Ra103ee81f2164aac" /><Relationship Type="http://schemas.openxmlformats.org/officeDocument/2006/relationships/slide" Target="/ppt/slides/slide3.xml" Id="R40f4c3d62cba443d" /><Relationship Type="http://schemas.openxmlformats.org/officeDocument/2006/relationships/slide" Target="/ppt/slides/slide4.xml" Id="R268990caf5134887" /><Relationship Type="http://schemas.openxmlformats.org/officeDocument/2006/relationships/slide" Target="/ppt/slides/slide5.xml" Id="Rca396c4d6a3040d6" /><Relationship Type="http://schemas.openxmlformats.org/officeDocument/2006/relationships/slide" Target="/ppt/slides/slide6.xml" Id="R47157ea2aac846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11b0a72bcd41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f539d2e224b98" /><Relationship Type="http://schemas.openxmlformats.org/officeDocument/2006/relationships/theme" Target="/ppt/slideMasters/theme/theme1.xml" Id="R0cb5b9c397264a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bf539d2e224b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faa9232054b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51a1468cd4c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88e85b78049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9229d570845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0f60af4454b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6554bb3564a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CELSIUS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CELSIUS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CELSIUS DRIFT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CELSIUS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CELSIUS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CELSIUS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UTELIVSFABRIKKEN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EMOA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CELSIUS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923 714 219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CELSIUS DRIFT AS</a:t>
            </a:r>
          </a:p>
        </p:txBody>
      </p:sp>
    </p:spTree>
  </p:cSld>
  <p:clrMapOvr>
    <a:masterClrMapping xmlns:a="http://schemas.openxmlformats.org/drawingml/2006/main"/>
  </p:clrMapOvr>
</p:sld>
</file>