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da246349e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d1a0e771c48c4"/>
  </p:sldMasterIdLst>
  <p:sldIdLst>
    <p:sldId xmlns:r="http://schemas.openxmlformats.org/officeDocument/2006/relationships" id="256" r:id="R2a1f244ef3744b96"/>
    <p:sldId xmlns:r="http://schemas.openxmlformats.org/officeDocument/2006/relationships" id="257" r:id="R75e8f1fd97e945db"/>
    <p:sldId xmlns:r="http://schemas.openxmlformats.org/officeDocument/2006/relationships" id="258" r:id="Rb849467c8d414968"/>
    <p:sldId xmlns:r="http://schemas.openxmlformats.org/officeDocument/2006/relationships" id="259" r:id="R9ef6ab0795994790"/>
    <p:sldId xmlns:r="http://schemas.openxmlformats.org/officeDocument/2006/relationships" id="260" r:id="R3246f7ce10d54c9a"/>
    <p:sldId xmlns:r="http://schemas.openxmlformats.org/officeDocument/2006/relationships" id="261" r:id="R872d81d1925b44f2"/>
    <p:sldId xmlns:r="http://schemas.openxmlformats.org/officeDocument/2006/relationships" id="262" r:id="Rd59d5204d6cf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d1a0e771c48c4" /><Relationship Type="http://schemas.openxmlformats.org/officeDocument/2006/relationships/slide" Target="/ppt/slides/slide1.xml" Id="R2a1f244ef3744b96" /><Relationship Type="http://schemas.openxmlformats.org/officeDocument/2006/relationships/slide" Target="/ppt/slides/slide2.xml" Id="R75e8f1fd97e945db" /><Relationship Type="http://schemas.openxmlformats.org/officeDocument/2006/relationships/slide" Target="/ppt/slides/slide3.xml" Id="Rb849467c8d414968" /><Relationship Type="http://schemas.openxmlformats.org/officeDocument/2006/relationships/slide" Target="/ppt/slides/slide4.xml" Id="R9ef6ab0795994790" /><Relationship Type="http://schemas.openxmlformats.org/officeDocument/2006/relationships/slide" Target="/ppt/slides/slide5.xml" Id="R3246f7ce10d54c9a" /><Relationship Type="http://schemas.openxmlformats.org/officeDocument/2006/relationships/slide" Target="/ppt/slides/slide6.xml" Id="R872d81d1925b44f2" /><Relationship Type="http://schemas.openxmlformats.org/officeDocument/2006/relationships/slide" Target="/ppt/slides/slide7.xml" Id="Rd59d5204d6cf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b0e5fa069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4e4415294d9f" /><Relationship Type="http://schemas.openxmlformats.org/officeDocument/2006/relationships/theme" Target="/ppt/slideMasters/theme/theme1.xml" Id="R131053f818f5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b4e441529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b2aaffc9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78bb183e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81172e23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fa6ec6cc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8a8048ba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c5f0774f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b07088bc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BLADE STUDIO SKØYEN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BLADE STUDIO SKØYEN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1 288 778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SAXEN HÅRSTUDIO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