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3c991f268754f3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1ffc1759f704375"/>
  </p:sldMasterIdLst>
  <p:sldIdLst>
    <p:sldId xmlns:r="http://schemas.openxmlformats.org/officeDocument/2006/relationships" id="256" r:id="R568f8c39c54641ca"/>
    <p:sldId xmlns:r="http://schemas.openxmlformats.org/officeDocument/2006/relationships" id="257" r:id="R821a30d5e0c944a5"/>
    <p:sldId xmlns:r="http://schemas.openxmlformats.org/officeDocument/2006/relationships" id="258" r:id="R70c9963cbb8f498a"/>
    <p:sldId xmlns:r="http://schemas.openxmlformats.org/officeDocument/2006/relationships" id="259" r:id="R26a16def15804741"/>
    <p:sldId xmlns:r="http://schemas.openxmlformats.org/officeDocument/2006/relationships" id="260" r:id="R379da7a014a54e01"/>
    <p:sldId xmlns:r="http://schemas.openxmlformats.org/officeDocument/2006/relationships" id="261" r:id="R387a5a8a45994528"/>
    <p:sldId xmlns:r="http://schemas.openxmlformats.org/officeDocument/2006/relationships" id="262" r:id="R3fc9e2817af14ca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1ffc1759f704375" /><Relationship Type="http://schemas.openxmlformats.org/officeDocument/2006/relationships/slide" Target="/ppt/slides/slide1.xml" Id="R568f8c39c54641ca" /><Relationship Type="http://schemas.openxmlformats.org/officeDocument/2006/relationships/slide" Target="/ppt/slides/slide2.xml" Id="R821a30d5e0c944a5" /><Relationship Type="http://schemas.openxmlformats.org/officeDocument/2006/relationships/slide" Target="/ppt/slides/slide3.xml" Id="R70c9963cbb8f498a" /><Relationship Type="http://schemas.openxmlformats.org/officeDocument/2006/relationships/slide" Target="/ppt/slides/slide4.xml" Id="R26a16def15804741" /><Relationship Type="http://schemas.openxmlformats.org/officeDocument/2006/relationships/slide" Target="/ppt/slides/slide5.xml" Id="R379da7a014a54e01" /><Relationship Type="http://schemas.openxmlformats.org/officeDocument/2006/relationships/slide" Target="/ppt/slides/slide6.xml" Id="R387a5a8a45994528" /><Relationship Type="http://schemas.openxmlformats.org/officeDocument/2006/relationships/slide" Target="/ppt/slides/slide7.xml" Id="R3fc9e2817af14ca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552c606c3564bc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f872c519c0430e" /><Relationship Type="http://schemas.openxmlformats.org/officeDocument/2006/relationships/theme" Target="/ppt/slideMasters/theme/theme1.xml" Id="Reba4832e82434d1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6f872c519c0430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1d45d440d44f4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c9b6cd53c1449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8c58ac0226450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f9f4462add450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e77b5cc63e4c4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5a9789d00e478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51c804b6d74ff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AUREN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AUREN INVEST AS ble etablert [år] og holder til i Bryne.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−72 523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−72 459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48 054 082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48 054 082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 JOHANSEN HOLDING AS  –  16,9 %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SOLUTO AS  –  15,8 %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MRO INVEST AS  –  4,4 %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KLA HOLDING AS  –  4,3 %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 S EIENDOM AS  –  4,2 %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GEGRA INVEST AS  –  3,7 %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Martin Vagles veg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4344 Bryne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923 714 421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AUREN INVEST AS</a:t>
            </a:r>
          </a:p>
        </p:txBody>
      </p:sp>
    </p:spTree>
  </p:cSld>
  <p:clrMapOvr>
    <a:masterClrMapping xmlns:a="http://schemas.openxmlformats.org/drawingml/2006/main"/>
  </p:clrMapOvr>
</p:sld>
</file>