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e89008e0b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0f64fa38b498d"/>
  </p:sldMasterIdLst>
  <p:sldIdLst>
    <p:sldId xmlns:r="http://schemas.openxmlformats.org/officeDocument/2006/relationships" id="256" r:id="R42dcff70d7db483f"/>
    <p:sldId xmlns:r="http://schemas.openxmlformats.org/officeDocument/2006/relationships" id="257" r:id="Re6dcf5c4e01d45e0"/>
    <p:sldId xmlns:r="http://schemas.openxmlformats.org/officeDocument/2006/relationships" id="258" r:id="R620d590b41a64800"/>
    <p:sldId xmlns:r="http://schemas.openxmlformats.org/officeDocument/2006/relationships" id="259" r:id="R36cb6009801a43e8"/>
    <p:sldId xmlns:r="http://schemas.openxmlformats.org/officeDocument/2006/relationships" id="260" r:id="R04dabdb5de7b4629"/>
    <p:sldId xmlns:r="http://schemas.openxmlformats.org/officeDocument/2006/relationships" id="261" r:id="R8fea19bb78a3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0f64fa38b498d" /><Relationship Type="http://schemas.openxmlformats.org/officeDocument/2006/relationships/slide" Target="/ppt/slides/slide1.xml" Id="R42dcff70d7db483f" /><Relationship Type="http://schemas.openxmlformats.org/officeDocument/2006/relationships/slide" Target="/ppt/slides/slide2.xml" Id="Re6dcf5c4e01d45e0" /><Relationship Type="http://schemas.openxmlformats.org/officeDocument/2006/relationships/slide" Target="/ppt/slides/slide3.xml" Id="R620d590b41a64800" /><Relationship Type="http://schemas.openxmlformats.org/officeDocument/2006/relationships/slide" Target="/ppt/slides/slide4.xml" Id="R36cb6009801a43e8" /><Relationship Type="http://schemas.openxmlformats.org/officeDocument/2006/relationships/slide" Target="/ppt/slides/slide5.xml" Id="R04dabdb5de7b4629" /><Relationship Type="http://schemas.openxmlformats.org/officeDocument/2006/relationships/slide" Target="/ppt/slides/slide6.xml" Id="R8fea19bb78a3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43b41ca92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ff6d7f603411d" /><Relationship Type="http://schemas.openxmlformats.org/officeDocument/2006/relationships/theme" Target="/ppt/slideMasters/theme/theme1.xml" Id="Rd7083c56c914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fff6d7f603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6b87ea268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6de98ec3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092940d914a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c6566dfda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5ad6bf0ad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9dcbfa9be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