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f98a496e60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5c79543ded48d7"/>
  </p:sldMasterIdLst>
  <p:sldIdLst>
    <p:sldId xmlns:r="http://schemas.openxmlformats.org/officeDocument/2006/relationships" id="256" r:id="R6c259af3592d4a9b"/>
    <p:sldId xmlns:r="http://schemas.openxmlformats.org/officeDocument/2006/relationships" id="257" r:id="R5ce1e6f44f89434d"/>
    <p:sldId xmlns:r="http://schemas.openxmlformats.org/officeDocument/2006/relationships" id="258" r:id="R3f17c312bed44a16"/>
    <p:sldId xmlns:r="http://schemas.openxmlformats.org/officeDocument/2006/relationships" id="259" r:id="Rd806d70416144b51"/>
    <p:sldId xmlns:r="http://schemas.openxmlformats.org/officeDocument/2006/relationships" id="260" r:id="Rf6bb9054a8fd4093"/>
    <p:sldId xmlns:r="http://schemas.openxmlformats.org/officeDocument/2006/relationships" id="261" r:id="Ra1e31631e30a40da"/>
    <p:sldId xmlns:r="http://schemas.openxmlformats.org/officeDocument/2006/relationships" id="262" r:id="R72eb5773f66e4c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c79543ded48d7" /><Relationship Type="http://schemas.openxmlformats.org/officeDocument/2006/relationships/slide" Target="/ppt/slides/slide1.xml" Id="R6c259af3592d4a9b" /><Relationship Type="http://schemas.openxmlformats.org/officeDocument/2006/relationships/slide" Target="/ppt/slides/slide2.xml" Id="R5ce1e6f44f89434d" /><Relationship Type="http://schemas.openxmlformats.org/officeDocument/2006/relationships/slide" Target="/ppt/slides/slide3.xml" Id="R3f17c312bed44a16" /><Relationship Type="http://schemas.openxmlformats.org/officeDocument/2006/relationships/slide" Target="/ppt/slides/slide4.xml" Id="Rd806d70416144b51" /><Relationship Type="http://schemas.openxmlformats.org/officeDocument/2006/relationships/slide" Target="/ppt/slides/slide5.xml" Id="Rf6bb9054a8fd4093" /><Relationship Type="http://schemas.openxmlformats.org/officeDocument/2006/relationships/slide" Target="/ppt/slides/slide6.xml" Id="Ra1e31631e30a40da" /><Relationship Type="http://schemas.openxmlformats.org/officeDocument/2006/relationships/slide" Target="/ppt/slides/slide7.xml" Id="R72eb5773f66e4c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51243a47b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06226fa754ed6" /><Relationship Type="http://schemas.openxmlformats.org/officeDocument/2006/relationships/theme" Target="/ppt/slideMasters/theme/theme1.xml" Id="Rafe780417bc544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06226fa75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86904bb8242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dafc273c1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2a97561c147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4bea9bb56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2b43571e743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538860ef440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2c3db6f3a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16 866 518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17 472 208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HALVAR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