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188030596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93cc2119649b7"/>
  </p:sldMasterIdLst>
  <p:sldIdLst>
    <p:sldId xmlns:r="http://schemas.openxmlformats.org/officeDocument/2006/relationships" id="256" r:id="Rdfbbb38980dd4a80"/>
    <p:sldId xmlns:r="http://schemas.openxmlformats.org/officeDocument/2006/relationships" id="257" r:id="R47263598e013410d"/>
    <p:sldId xmlns:r="http://schemas.openxmlformats.org/officeDocument/2006/relationships" id="258" r:id="Rc2f6d7e6d2364f7b"/>
    <p:sldId xmlns:r="http://schemas.openxmlformats.org/officeDocument/2006/relationships" id="259" r:id="Rc85ec54bf6914a53"/>
    <p:sldId xmlns:r="http://schemas.openxmlformats.org/officeDocument/2006/relationships" id="260" r:id="R7f1700833fd14b39"/>
    <p:sldId xmlns:r="http://schemas.openxmlformats.org/officeDocument/2006/relationships" id="261" r:id="R2bb95f3e7dc6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93cc2119649b7" /><Relationship Type="http://schemas.openxmlformats.org/officeDocument/2006/relationships/slide" Target="/ppt/slides/slide1.xml" Id="Rdfbbb38980dd4a80" /><Relationship Type="http://schemas.openxmlformats.org/officeDocument/2006/relationships/slide" Target="/ppt/slides/slide2.xml" Id="R47263598e013410d" /><Relationship Type="http://schemas.openxmlformats.org/officeDocument/2006/relationships/slide" Target="/ppt/slides/slide3.xml" Id="Rc2f6d7e6d2364f7b" /><Relationship Type="http://schemas.openxmlformats.org/officeDocument/2006/relationships/slide" Target="/ppt/slides/slide4.xml" Id="Rc85ec54bf6914a53" /><Relationship Type="http://schemas.openxmlformats.org/officeDocument/2006/relationships/slide" Target="/ppt/slides/slide5.xml" Id="R7f1700833fd14b39" /><Relationship Type="http://schemas.openxmlformats.org/officeDocument/2006/relationships/slide" Target="/ppt/slides/slide6.xml" Id="R2bb95f3e7dc6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673328e57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9519111549c7" /><Relationship Type="http://schemas.openxmlformats.org/officeDocument/2006/relationships/theme" Target="/ppt/slideMasters/theme/theme1.xml" Id="Red2282aa2d21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095191115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bf6bbb09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e403bca45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679055a8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52264b67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4c62a3b1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577638c3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