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5d298116a240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07e9b55d21489d"/>
  </p:sldMasterIdLst>
  <p:sldIdLst>
    <p:sldId xmlns:r="http://schemas.openxmlformats.org/officeDocument/2006/relationships" id="256" r:id="Rb5f66bd093624d6c"/>
    <p:sldId xmlns:r="http://schemas.openxmlformats.org/officeDocument/2006/relationships" id="257" r:id="R80b0ef7b24fa479c"/>
    <p:sldId xmlns:r="http://schemas.openxmlformats.org/officeDocument/2006/relationships" id="258" r:id="R6d58798c5bb64c6d"/>
    <p:sldId xmlns:r="http://schemas.openxmlformats.org/officeDocument/2006/relationships" id="259" r:id="Rcf77621dedc147de"/>
    <p:sldId xmlns:r="http://schemas.openxmlformats.org/officeDocument/2006/relationships" id="260" r:id="Re352f59075954b2c"/>
    <p:sldId xmlns:r="http://schemas.openxmlformats.org/officeDocument/2006/relationships" id="261" r:id="Red9826ca45a846e6"/>
    <p:sldId xmlns:r="http://schemas.openxmlformats.org/officeDocument/2006/relationships" id="262" r:id="Rdfb821cc7bc543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07e9b55d21489d" /><Relationship Type="http://schemas.openxmlformats.org/officeDocument/2006/relationships/slide" Target="/ppt/slides/slide1.xml" Id="Rb5f66bd093624d6c" /><Relationship Type="http://schemas.openxmlformats.org/officeDocument/2006/relationships/slide" Target="/ppt/slides/slide2.xml" Id="R80b0ef7b24fa479c" /><Relationship Type="http://schemas.openxmlformats.org/officeDocument/2006/relationships/slide" Target="/ppt/slides/slide3.xml" Id="R6d58798c5bb64c6d" /><Relationship Type="http://schemas.openxmlformats.org/officeDocument/2006/relationships/slide" Target="/ppt/slides/slide4.xml" Id="Rcf77621dedc147de" /><Relationship Type="http://schemas.openxmlformats.org/officeDocument/2006/relationships/slide" Target="/ppt/slides/slide5.xml" Id="Re352f59075954b2c" /><Relationship Type="http://schemas.openxmlformats.org/officeDocument/2006/relationships/slide" Target="/ppt/slides/slide6.xml" Id="Red9826ca45a846e6" /><Relationship Type="http://schemas.openxmlformats.org/officeDocument/2006/relationships/slide" Target="/ppt/slides/slide7.xml" Id="Rdfb821cc7bc543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b826f6170247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f8e15b8bd47f8" /><Relationship Type="http://schemas.openxmlformats.org/officeDocument/2006/relationships/theme" Target="/ppt/slideMasters/theme/theme1.xml" Id="Rcb5820379caf4c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9f8e15b8bd47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bf0c0a9ff47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d10400ebe43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8af769a4b4c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592dbc24c47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e1a9496c045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cc1635ce44a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53696e5b349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 HELGØ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 HELGØ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990 370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17 023 626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17 029 256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 TURID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Marieroalleen 21C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923 714 618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